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Be Vietnam" panose="020B0604020202020204" charset="0"/>
      <p:regular r:id="rId15"/>
    </p:embeddedFont>
    <p:embeddedFont>
      <p:font typeface="Be Vietnam Ultra-Bold" panose="020B0604020202020204" charset="0"/>
      <p:regular r:id="rId16"/>
    </p:embeddedFont>
    <p:embeddedFont>
      <p:font typeface="TT Rounds Condensed Bold" panose="020B0604020202020204" charset="0"/>
      <p:regular r:id="rId17"/>
    </p:embeddedFont>
    <p:embeddedFont>
      <p:font typeface="TT Rounds Condensed Heavy"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11.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61.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svg"/><Relationship Id="rId7"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9999"/>
        </a:solidFill>
        <a:effectLst/>
      </p:bgPr>
    </p:bg>
    <p:spTree>
      <p:nvGrpSpPr>
        <p:cNvPr id="1" name=""/>
        <p:cNvGrpSpPr/>
        <p:nvPr/>
      </p:nvGrpSpPr>
      <p:grpSpPr>
        <a:xfrm>
          <a:off x="0" y="0"/>
          <a:ext cx="0" cy="0"/>
          <a:chOff x="0" y="0"/>
          <a:chExt cx="0" cy="0"/>
        </a:xfrm>
      </p:grpSpPr>
      <p:sp>
        <p:nvSpPr>
          <p:cNvPr id="2" name="Freeform 2"/>
          <p:cNvSpPr/>
          <p:nvPr/>
        </p:nvSpPr>
        <p:spPr>
          <a:xfrm>
            <a:off x="2646119" y="583169"/>
            <a:ext cx="12995763" cy="9120663"/>
          </a:xfrm>
          <a:custGeom>
            <a:avLst/>
            <a:gdLst/>
            <a:ahLst/>
            <a:cxnLst/>
            <a:rect l="l" t="t" r="r" b="b"/>
            <a:pathLst>
              <a:path w="12995763" h="9120663">
                <a:moveTo>
                  <a:pt x="0" y="0"/>
                </a:moveTo>
                <a:lnTo>
                  <a:pt x="12995762" y="0"/>
                </a:lnTo>
                <a:lnTo>
                  <a:pt x="12995762" y="9120662"/>
                </a:lnTo>
                <a:lnTo>
                  <a:pt x="0" y="9120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51403" y="1028700"/>
            <a:ext cx="3142211" cy="4114800"/>
          </a:xfrm>
          <a:custGeom>
            <a:avLst/>
            <a:gdLst/>
            <a:ahLst/>
            <a:cxnLst/>
            <a:rect l="l" t="t" r="r" b="b"/>
            <a:pathLst>
              <a:path w="3142211" h="4114800">
                <a:moveTo>
                  <a:pt x="0" y="0"/>
                </a:moveTo>
                <a:lnTo>
                  <a:pt x="3142211" y="0"/>
                </a:lnTo>
                <a:lnTo>
                  <a:pt x="314221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216188" y="51435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710409" y="-949489"/>
            <a:ext cx="3923515" cy="4860210"/>
          </a:xfrm>
          <a:custGeom>
            <a:avLst/>
            <a:gdLst/>
            <a:ahLst/>
            <a:cxnLst/>
            <a:rect l="l" t="t" r="r" b="b"/>
            <a:pathLst>
              <a:path w="3923515" h="4860210">
                <a:moveTo>
                  <a:pt x="0" y="0"/>
                </a:moveTo>
                <a:lnTo>
                  <a:pt x="3923514" y="0"/>
                </a:lnTo>
                <a:lnTo>
                  <a:pt x="3923514" y="4860209"/>
                </a:lnTo>
                <a:lnTo>
                  <a:pt x="0" y="48602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19702" y="6169712"/>
            <a:ext cx="3718092" cy="4332522"/>
          </a:xfrm>
          <a:custGeom>
            <a:avLst/>
            <a:gdLst/>
            <a:ahLst/>
            <a:cxnLst/>
            <a:rect l="l" t="t" r="r" b="b"/>
            <a:pathLst>
              <a:path w="3718092" h="4332522">
                <a:moveTo>
                  <a:pt x="0" y="0"/>
                </a:moveTo>
                <a:lnTo>
                  <a:pt x="3718092" y="0"/>
                </a:lnTo>
                <a:lnTo>
                  <a:pt x="3718092" y="4332522"/>
                </a:lnTo>
                <a:lnTo>
                  <a:pt x="0" y="43325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p:nvPr/>
        </p:nvGrpSpPr>
        <p:grpSpPr>
          <a:xfrm>
            <a:off x="4337794" y="1458243"/>
            <a:ext cx="9681397" cy="6250617"/>
            <a:chOff x="0" y="0"/>
            <a:chExt cx="12908529" cy="8334156"/>
          </a:xfrm>
        </p:grpSpPr>
        <p:sp>
          <p:nvSpPr>
            <p:cNvPr id="8" name="TextBox 8"/>
            <p:cNvSpPr txBox="1"/>
            <p:nvPr/>
          </p:nvSpPr>
          <p:spPr>
            <a:xfrm>
              <a:off x="0" y="381000"/>
              <a:ext cx="12908529" cy="7050193"/>
            </a:xfrm>
            <a:prstGeom prst="rect">
              <a:avLst/>
            </a:prstGeom>
          </p:spPr>
          <p:txBody>
            <a:bodyPr lIns="0" tIns="0" rIns="0" bIns="0" rtlCol="0" anchor="t">
              <a:spAutoFit/>
            </a:bodyPr>
            <a:lstStyle/>
            <a:p>
              <a:pPr algn="ctr">
                <a:lnSpc>
                  <a:spcPts val="13339"/>
                </a:lnSpc>
              </a:pPr>
              <a:r>
                <a:rPr lang="en-US" sz="14499">
                  <a:solidFill>
                    <a:srgbClr val="003366"/>
                  </a:solidFill>
                  <a:latin typeface="TT Rounds Condensed Heavy"/>
                </a:rPr>
                <a:t>FITNESS GOAL TRACKER</a:t>
              </a:r>
            </a:p>
          </p:txBody>
        </p:sp>
        <p:sp>
          <p:nvSpPr>
            <p:cNvPr id="9" name="TextBox 9"/>
            <p:cNvSpPr txBox="1"/>
            <p:nvPr/>
          </p:nvSpPr>
          <p:spPr>
            <a:xfrm>
              <a:off x="0" y="7658092"/>
              <a:ext cx="12908529" cy="676063"/>
            </a:xfrm>
            <a:prstGeom prst="rect">
              <a:avLst/>
            </a:prstGeom>
          </p:spPr>
          <p:txBody>
            <a:bodyPr lIns="0" tIns="0" rIns="0" bIns="0" rtlCol="0" anchor="t">
              <a:spAutoFit/>
            </a:bodyPr>
            <a:lstStyle/>
            <a:p>
              <a:pPr algn="ctr">
                <a:lnSpc>
                  <a:spcPts val="4339"/>
                </a:lnSpc>
              </a:pPr>
              <a:r>
                <a:rPr lang="en-US" sz="3099">
                  <a:solidFill>
                    <a:srgbClr val="003366"/>
                  </a:solidFill>
                  <a:latin typeface="Be Vietnam Ultra-Bold"/>
                </a:rPr>
                <a:t>guidelines to lead an expected disease-free life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91B06"/>
        </a:solidFill>
        <a:effectLst/>
      </p:bgPr>
    </p:bg>
    <p:spTree>
      <p:nvGrpSpPr>
        <p:cNvPr id="1" name=""/>
        <p:cNvGrpSpPr/>
        <p:nvPr/>
      </p:nvGrpSpPr>
      <p:grpSpPr>
        <a:xfrm>
          <a:off x="0" y="0"/>
          <a:ext cx="0" cy="0"/>
          <a:chOff x="0" y="0"/>
          <a:chExt cx="0" cy="0"/>
        </a:xfrm>
      </p:grpSpPr>
      <p:grpSp>
        <p:nvGrpSpPr>
          <p:cNvPr id="2" name="Group 2"/>
          <p:cNvGrpSpPr/>
          <p:nvPr/>
        </p:nvGrpSpPr>
        <p:grpSpPr>
          <a:xfrm>
            <a:off x="12655782" y="1034278"/>
            <a:ext cx="4603518" cy="877537"/>
            <a:chOff x="0" y="0"/>
            <a:chExt cx="6138024" cy="1170049"/>
          </a:xfrm>
        </p:grpSpPr>
        <p:grpSp>
          <p:nvGrpSpPr>
            <p:cNvPr id="3" name="Group 3"/>
            <p:cNvGrpSpPr/>
            <p:nvPr/>
          </p:nvGrpSpPr>
          <p:grpSpPr>
            <a:xfrm>
              <a:off x="0" y="0"/>
              <a:ext cx="6138024" cy="1170049"/>
              <a:chOff x="0" y="0"/>
              <a:chExt cx="2722677" cy="518160"/>
            </a:xfrm>
          </p:grpSpPr>
          <p:sp>
            <p:nvSpPr>
              <p:cNvPr id="4" name="Freeform 4"/>
              <p:cNvSpPr/>
              <p:nvPr/>
            </p:nvSpPr>
            <p:spPr>
              <a:xfrm>
                <a:off x="6350" y="6350"/>
                <a:ext cx="2709977" cy="505460"/>
              </a:xfrm>
              <a:custGeom>
                <a:avLst/>
                <a:gdLst/>
                <a:ahLst/>
                <a:cxnLst/>
                <a:rect l="l" t="t" r="r" b="b"/>
                <a:pathLst>
                  <a:path w="2709977" h="505460">
                    <a:moveTo>
                      <a:pt x="252730" y="0"/>
                    </a:moveTo>
                    <a:lnTo>
                      <a:pt x="2457247" y="0"/>
                    </a:lnTo>
                    <a:cubicBezTo>
                      <a:pt x="2596947" y="0"/>
                      <a:pt x="2709977" y="113030"/>
                      <a:pt x="2709977" y="252730"/>
                    </a:cubicBezTo>
                    <a:cubicBezTo>
                      <a:pt x="2709977" y="392430"/>
                      <a:pt x="2596947" y="505460"/>
                      <a:pt x="245724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sp>
          <p:nvSpPr>
            <p:cNvPr id="5" name="TextBox 5"/>
            <p:cNvSpPr txBox="1"/>
            <p:nvPr/>
          </p:nvSpPr>
          <p:spPr>
            <a:xfrm>
              <a:off x="391584" y="336316"/>
              <a:ext cx="5354856" cy="449792"/>
            </a:xfrm>
            <a:prstGeom prst="rect">
              <a:avLst/>
            </a:prstGeom>
          </p:spPr>
          <p:txBody>
            <a:bodyPr lIns="0" tIns="0" rIns="0" bIns="0" rtlCol="0" anchor="t">
              <a:spAutoFit/>
            </a:bodyPr>
            <a:lstStyle/>
            <a:p>
              <a:pPr algn="ctr">
                <a:lnSpc>
                  <a:spcPts val="2800"/>
                </a:lnSpc>
              </a:pPr>
              <a:r>
                <a:rPr lang="en-US" sz="2000">
                  <a:solidFill>
                    <a:srgbClr val="003366"/>
                  </a:solidFill>
                  <a:latin typeface="Be Vietnam Ultra-Bold"/>
                </a:rPr>
                <a:t>Week:</a:t>
              </a:r>
              <a:r>
                <a:rPr lang="en-US" sz="2000">
                  <a:solidFill>
                    <a:srgbClr val="003366"/>
                  </a:solidFill>
                  <a:latin typeface="Be Vietnam"/>
                </a:rPr>
                <a:t> January 1-7</a:t>
              </a:r>
            </a:p>
          </p:txBody>
        </p:sp>
      </p:grpSp>
      <p:sp>
        <p:nvSpPr>
          <p:cNvPr id="6" name="Freeform 6"/>
          <p:cNvSpPr/>
          <p:nvPr/>
        </p:nvSpPr>
        <p:spPr>
          <a:xfrm>
            <a:off x="10996567" y="-1290988"/>
            <a:ext cx="3318429" cy="3373634"/>
          </a:xfrm>
          <a:custGeom>
            <a:avLst/>
            <a:gdLst/>
            <a:ahLst/>
            <a:cxnLst/>
            <a:rect l="l" t="t" r="r" b="b"/>
            <a:pathLst>
              <a:path w="3318429" h="3373634">
                <a:moveTo>
                  <a:pt x="0" y="0"/>
                </a:moveTo>
                <a:lnTo>
                  <a:pt x="3318429" y="0"/>
                </a:lnTo>
                <a:lnTo>
                  <a:pt x="3318429" y="3373634"/>
                </a:lnTo>
                <a:lnTo>
                  <a:pt x="0" y="3373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028700" y="844396"/>
            <a:ext cx="9604966" cy="1238250"/>
          </a:xfrm>
          <a:prstGeom prst="rect">
            <a:avLst/>
          </a:prstGeom>
        </p:spPr>
        <p:txBody>
          <a:bodyPr lIns="0" tIns="0" rIns="0" bIns="0" rtlCol="0" anchor="t">
            <a:spAutoFit/>
          </a:bodyPr>
          <a:lstStyle/>
          <a:p>
            <a:pPr algn="l">
              <a:lnSpc>
                <a:spcPts val="9600"/>
              </a:lnSpc>
            </a:pPr>
            <a:r>
              <a:rPr lang="en-US" sz="8000">
                <a:solidFill>
                  <a:srgbClr val="FFFFFF"/>
                </a:solidFill>
                <a:latin typeface="TT Rounds Condensed Heavy"/>
              </a:rPr>
              <a:t>Weekly Tracker</a:t>
            </a:r>
          </a:p>
        </p:txBody>
      </p:sp>
      <p:graphicFrame>
        <p:nvGraphicFramePr>
          <p:cNvPr id="8" name="Table 8"/>
          <p:cNvGraphicFramePr>
            <a:graphicFrameLocks noGrp="1"/>
          </p:cNvGraphicFramePr>
          <p:nvPr/>
        </p:nvGraphicFramePr>
        <p:xfrm>
          <a:off x="1028700" y="2456048"/>
          <a:ext cx="16211550" cy="6802252"/>
        </p:xfrm>
        <a:graphic>
          <a:graphicData uri="http://schemas.openxmlformats.org/drawingml/2006/table">
            <a:tbl>
              <a:tblPr/>
              <a:tblGrid>
                <a:gridCol w="2654199">
                  <a:extLst>
                    <a:ext uri="{9D8B030D-6E8A-4147-A177-3AD203B41FA5}">
                      <a16:colId xmlns:a16="http://schemas.microsoft.com/office/drawing/2014/main" val="20000"/>
                    </a:ext>
                  </a:extLst>
                </a:gridCol>
                <a:gridCol w="2259558">
                  <a:extLst>
                    <a:ext uri="{9D8B030D-6E8A-4147-A177-3AD203B41FA5}">
                      <a16:colId xmlns:a16="http://schemas.microsoft.com/office/drawing/2014/main" val="20001"/>
                    </a:ext>
                  </a:extLst>
                </a:gridCol>
                <a:gridCol w="2259558">
                  <a:extLst>
                    <a:ext uri="{9D8B030D-6E8A-4147-A177-3AD203B41FA5}">
                      <a16:colId xmlns:a16="http://schemas.microsoft.com/office/drawing/2014/main" val="20002"/>
                    </a:ext>
                  </a:extLst>
                </a:gridCol>
                <a:gridCol w="2259558">
                  <a:extLst>
                    <a:ext uri="{9D8B030D-6E8A-4147-A177-3AD203B41FA5}">
                      <a16:colId xmlns:a16="http://schemas.microsoft.com/office/drawing/2014/main" val="20003"/>
                    </a:ext>
                  </a:extLst>
                </a:gridCol>
                <a:gridCol w="2259558">
                  <a:extLst>
                    <a:ext uri="{9D8B030D-6E8A-4147-A177-3AD203B41FA5}">
                      <a16:colId xmlns:a16="http://schemas.microsoft.com/office/drawing/2014/main" val="20004"/>
                    </a:ext>
                  </a:extLst>
                </a:gridCol>
                <a:gridCol w="2259558">
                  <a:extLst>
                    <a:ext uri="{9D8B030D-6E8A-4147-A177-3AD203B41FA5}">
                      <a16:colId xmlns:a16="http://schemas.microsoft.com/office/drawing/2014/main" val="20005"/>
                    </a:ext>
                  </a:extLst>
                </a:gridCol>
                <a:gridCol w="2259558">
                  <a:extLst>
                    <a:ext uri="{9D8B030D-6E8A-4147-A177-3AD203B41FA5}">
                      <a16:colId xmlns:a16="http://schemas.microsoft.com/office/drawing/2014/main" val="20006"/>
                    </a:ext>
                  </a:extLst>
                </a:gridCol>
              </a:tblGrid>
              <a:tr h="863356">
                <a:tc>
                  <a:txBody>
                    <a:bodyPr/>
                    <a:lstStyle/>
                    <a:p>
                      <a:pPr algn="ctr">
                        <a:lnSpc>
                          <a:spcPts val="2239"/>
                        </a:lnSpc>
                        <a:defRPr/>
                      </a:pPr>
                      <a:r>
                        <a:rPr lang="en-US" sz="1599">
                          <a:solidFill>
                            <a:srgbClr val="FFFFFF"/>
                          </a:solidFill>
                          <a:latin typeface="Be Vietnam Ultra-Bold"/>
                        </a:rPr>
                        <a:t>Date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EB9DF"/>
                    </a:solidFill>
                  </a:tcPr>
                </a:tc>
                <a:tc>
                  <a:txBody>
                    <a:bodyPr/>
                    <a:lstStyle/>
                    <a:p>
                      <a:pPr algn="ctr">
                        <a:lnSpc>
                          <a:spcPts val="2239"/>
                        </a:lnSpc>
                        <a:defRPr/>
                      </a:pPr>
                      <a:r>
                        <a:rPr lang="en-US" sz="1599">
                          <a:solidFill>
                            <a:srgbClr val="FFFFFF"/>
                          </a:solidFill>
                          <a:latin typeface="Be Vietnam Ultra-Bold"/>
                        </a:rPr>
                        <a:t>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EB9DF"/>
                    </a:solidFill>
                  </a:tcPr>
                </a:tc>
                <a:tc>
                  <a:txBody>
                    <a:bodyPr/>
                    <a:lstStyle/>
                    <a:p>
                      <a:pPr algn="ctr">
                        <a:lnSpc>
                          <a:spcPts val="2239"/>
                        </a:lnSpc>
                        <a:defRPr/>
                      </a:pPr>
                      <a:r>
                        <a:rPr lang="en-US" sz="1599">
                          <a:solidFill>
                            <a:srgbClr val="FFFFFF"/>
                          </a:solidFill>
                          <a:latin typeface="Be Vietnam Ultra-Bold"/>
                        </a:rPr>
                        <a:t>Wake up at 5 AM</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EB9DF"/>
                    </a:solidFill>
                  </a:tcPr>
                </a:tc>
                <a:tc>
                  <a:txBody>
                    <a:bodyPr/>
                    <a:lstStyle/>
                    <a:p>
                      <a:pPr algn="ctr">
                        <a:lnSpc>
                          <a:spcPts val="2239"/>
                        </a:lnSpc>
                        <a:defRPr/>
                      </a:pPr>
                      <a:r>
                        <a:rPr lang="en-US" sz="1599">
                          <a:solidFill>
                            <a:srgbClr val="FFFFFF"/>
                          </a:solidFill>
                          <a:latin typeface="Be Vietnam Ultra-Bold"/>
                        </a:rPr>
                        <a:t>Meditate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EB9DF"/>
                    </a:solidFill>
                  </a:tcPr>
                </a:tc>
                <a:tc>
                  <a:txBody>
                    <a:bodyPr/>
                    <a:lstStyle/>
                    <a:p>
                      <a:pPr algn="ctr">
                        <a:lnSpc>
                          <a:spcPts val="2239"/>
                        </a:lnSpc>
                        <a:defRPr/>
                      </a:pPr>
                      <a:r>
                        <a:rPr lang="en-US" sz="1599">
                          <a:solidFill>
                            <a:srgbClr val="FFFFFF"/>
                          </a:solidFill>
                          <a:latin typeface="Be Vietnam Ultra-Bold"/>
                        </a:rPr>
                        <a:t>Workout</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EB9DF"/>
                    </a:solidFill>
                  </a:tcPr>
                </a:tc>
                <a:tc>
                  <a:txBody>
                    <a:bodyPr/>
                    <a:lstStyle/>
                    <a:p>
                      <a:pPr algn="ctr">
                        <a:lnSpc>
                          <a:spcPts val="2239"/>
                        </a:lnSpc>
                        <a:defRPr/>
                      </a:pPr>
                      <a:r>
                        <a:rPr lang="en-US" sz="1599">
                          <a:solidFill>
                            <a:srgbClr val="FFFFFF"/>
                          </a:solidFill>
                          <a:latin typeface="Be Vietnam Ultra-Bold"/>
                        </a:rPr>
                        <a:t>Read</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EB9DF"/>
                    </a:solidFill>
                  </a:tcPr>
                </a:tc>
                <a:tc>
                  <a:txBody>
                    <a:bodyPr/>
                    <a:lstStyle/>
                    <a:p>
                      <a:pPr algn="ctr">
                        <a:lnSpc>
                          <a:spcPts val="2239"/>
                        </a:lnSpc>
                        <a:defRPr/>
                      </a:pPr>
                      <a:r>
                        <a:rPr lang="en-US" sz="1599">
                          <a:solidFill>
                            <a:srgbClr val="FFFFFF"/>
                          </a:solidFill>
                          <a:latin typeface="Be Vietnam Ultra-Bold"/>
                        </a:rPr>
                        <a:t>Sleep for 8+ hours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EB9DF"/>
                    </a:solidFill>
                  </a:tcPr>
                </a:tc>
                <a:extLst>
                  <a:ext uri="{0D108BD9-81ED-4DB2-BD59-A6C34878D82A}">
                    <a16:rowId xmlns:a16="http://schemas.microsoft.com/office/drawing/2014/main" val="10000"/>
                  </a:ext>
                </a:extLst>
              </a:tr>
              <a:tr h="735485">
                <a:tc>
                  <a:txBody>
                    <a:bodyPr/>
                    <a:lstStyle/>
                    <a:p>
                      <a:pPr algn="ctr">
                        <a:lnSpc>
                          <a:spcPts val="2239"/>
                        </a:lnSpc>
                        <a:defRPr/>
                      </a:pPr>
                      <a:r>
                        <a:rPr lang="en-US" sz="1599">
                          <a:solidFill>
                            <a:srgbClr val="FFFFFF"/>
                          </a:solidFill>
                          <a:latin typeface="Be Vietnam"/>
                        </a:rPr>
                        <a:t>January 1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r>
                        <a:rPr lang="en-US" sz="1599">
                          <a:solidFill>
                            <a:srgbClr val="FFFFFF"/>
                          </a:solidFill>
                          <a:latin typeface="Be Vietnam"/>
                        </a:rPr>
                        <a:t>Sunday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735485">
                <a:tc>
                  <a:txBody>
                    <a:bodyPr/>
                    <a:lstStyle/>
                    <a:p>
                      <a:pPr algn="ctr">
                        <a:lnSpc>
                          <a:spcPts val="2239"/>
                        </a:lnSpc>
                        <a:defRPr/>
                      </a:pPr>
                      <a:r>
                        <a:rPr lang="en-US" sz="1599">
                          <a:solidFill>
                            <a:srgbClr val="FFFFFF"/>
                          </a:solidFill>
                          <a:latin typeface="Be Vietnam"/>
                        </a:rPr>
                        <a:t>January 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r>
                        <a:rPr lang="en-US" sz="1599">
                          <a:solidFill>
                            <a:srgbClr val="FFFFFF"/>
                          </a:solidFill>
                          <a:latin typeface="Be Vietnam"/>
                        </a:rPr>
                        <a:t>Monday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735485">
                <a:tc>
                  <a:txBody>
                    <a:bodyPr/>
                    <a:lstStyle/>
                    <a:p>
                      <a:pPr algn="ctr">
                        <a:lnSpc>
                          <a:spcPts val="2239"/>
                        </a:lnSpc>
                        <a:defRPr/>
                      </a:pPr>
                      <a:r>
                        <a:rPr lang="en-US" sz="1599">
                          <a:solidFill>
                            <a:srgbClr val="FFFFFF"/>
                          </a:solidFill>
                          <a:latin typeface="Be Vietnam"/>
                        </a:rPr>
                        <a:t>January 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r>
                        <a:rPr lang="en-US" sz="1599">
                          <a:solidFill>
                            <a:srgbClr val="FFFFFF"/>
                          </a:solidFill>
                          <a:latin typeface="Be Vietnam"/>
                        </a:rPr>
                        <a:t>Tuesday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735485">
                <a:tc>
                  <a:txBody>
                    <a:bodyPr/>
                    <a:lstStyle/>
                    <a:p>
                      <a:pPr algn="ctr">
                        <a:lnSpc>
                          <a:spcPts val="2239"/>
                        </a:lnSpc>
                        <a:defRPr/>
                      </a:pPr>
                      <a:r>
                        <a:rPr lang="en-US" sz="1599">
                          <a:solidFill>
                            <a:srgbClr val="FFFFFF"/>
                          </a:solidFill>
                          <a:latin typeface="Be Vietnam"/>
                        </a:rPr>
                        <a:t>January 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r>
                        <a:rPr lang="en-US" sz="1599">
                          <a:solidFill>
                            <a:srgbClr val="FFFFFF"/>
                          </a:solidFill>
                          <a:latin typeface="Be Vietnam"/>
                        </a:rPr>
                        <a:t>Wednesday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735485">
                <a:tc>
                  <a:txBody>
                    <a:bodyPr/>
                    <a:lstStyle/>
                    <a:p>
                      <a:pPr algn="ctr">
                        <a:lnSpc>
                          <a:spcPts val="2239"/>
                        </a:lnSpc>
                        <a:defRPr/>
                      </a:pPr>
                      <a:r>
                        <a:rPr lang="en-US" sz="1599">
                          <a:solidFill>
                            <a:srgbClr val="FFFFFF"/>
                          </a:solidFill>
                          <a:latin typeface="Be Vietnam"/>
                        </a:rPr>
                        <a:t>January 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r>
                        <a:rPr lang="en-US" sz="1599">
                          <a:solidFill>
                            <a:srgbClr val="FFFFFF"/>
                          </a:solidFill>
                          <a:latin typeface="Be Vietnam"/>
                        </a:rPr>
                        <a:t>Thursday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735485">
                <a:tc>
                  <a:txBody>
                    <a:bodyPr/>
                    <a:lstStyle/>
                    <a:p>
                      <a:pPr algn="ctr">
                        <a:lnSpc>
                          <a:spcPts val="2239"/>
                        </a:lnSpc>
                        <a:defRPr/>
                      </a:pPr>
                      <a:r>
                        <a:rPr lang="en-US" sz="1599">
                          <a:solidFill>
                            <a:srgbClr val="FFFFFF"/>
                          </a:solidFill>
                          <a:latin typeface="Be Vietnam"/>
                        </a:rPr>
                        <a:t>January 6</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r>
                        <a:rPr lang="en-US" sz="1599">
                          <a:solidFill>
                            <a:srgbClr val="FFFFFF"/>
                          </a:solidFill>
                          <a:latin typeface="Be Vietnam"/>
                        </a:rPr>
                        <a:t>Friday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735485">
                <a:tc>
                  <a:txBody>
                    <a:bodyPr/>
                    <a:lstStyle/>
                    <a:p>
                      <a:pPr algn="ctr">
                        <a:lnSpc>
                          <a:spcPts val="2239"/>
                        </a:lnSpc>
                        <a:defRPr/>
                      </a:pPr>
                      <a:r>
                        <a:rPr lang="en-US" sz="1599">
                          <a:solidFill>
                            <a:srgbClr val="FFFFFF"/>
                          </a:solidFill>
                          <a:latin typeface="Be Vietnam"/>
                        </a:rPr>
                        <a:t>January 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r>
                        <a:rPr lang="en-US" sz="1599">
                          <a:solidFill>
                            <a:srgbClr val="FFFFFF"/>
                          </a:solidFill>
                          <a:latin typeface="Be Vietnam"/>
                        </a:rPr>
                        <a:t>Saturday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790503">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r>
                        <a:rPr lang="en-US" sz="1599">
                          <a:solidFill>
                            <a:srgbClr val="FFFFFF"/>
                          </a:solidFill>
                          <a:latin typeface="Be Vietnam Ultra-Bold"/>
                        </a:rPr>
                        <a:t>Summary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r>
                        <a:rPr lang="en-US" sz="1599">
                          <a:solidFill>
                            <a:srgbClr val="FFFFFF"/>
                          </a:solidFill>
                          <a:latin typeface="Be Vietnam"/>
                        </a:rPr>
                        <a:t>1/5 days achieved</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pSp>
        <p:nvGrpSpPr>
          <p:cNvPr id="9" name="Group 9"/>
          <p:cNvGrpSpPr/>
          <p:nvPr/>
        </p:nvGrpSpPr>
        <p:grpSpPr>
          <a:xfrm>
            <a:off x="9144000" y="4222513"/>
            <a:ext cx="392283" cy="392283"/>
            <a:chOff x="0" y="0"/>
            <a:chExt cx="523044" cy="523044"/>
          </a:xfrm>
        </p:grpSpPr>
        <p:grpSp>
          <p:nvGrpSpPr>
            <p:cNvPr id="10" name="Group 10"/>
            <p:cNvGrpSpPr/>
            <p:nvPr/>
          </p:nvGrpSpPr>
          <p:grpSpPr>
            <a:xfrm>
              <a:off x="0" y="0"/>
              <a:ext cx="523044" cy="52304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12" name="Freeform 12"/>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3" name="Group 13"/>
          <p:cNvGrpSpPr/>
          <p:nvPr/>
        </p:nvGrpSpPr>
        <p:grpSpPr>
          <a:xfrm>
            <a:off x="6897628" y="3497667"/>
            <a:ext cx="392283" cy="392283"/>
            <a:chOff x="0" y="0"/>
            <a:chExt cx="523044" cy="523044"/>
          </a:xfrm>
        </p:grpSpPr>
        <p:grpSp>
          <p:nvGrpSpPr>
            <p:cNvPr id="14" name="Group 14"/>
            <p:cNvGrpSpPr/>
            <p:nvPr/>
          </p:nvGrpSpPr>
          <p:grpSpPr>
            <a:xfrm>
              <a:off x="0" y="0"/>
              <a:ext cx="523044" cy="523044"/>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16" name="Freeform 16"/>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9134475" y="3497667"/>
            <a:ext cx="392283" cy="392283"/>
            <a:chOff x="0" y="0"/>
            <a:chExt cx="523044" cy="523044"/>
          </a:xfrm>
        </p:grpSpPr>
        <p:grpSp>
          <p:nvGrpSpPr>
            <p:cNvPr id="18" name="Group 18"/>
            <p:cNvGrpSpPr/>
            <p:nvPr/>
          </p:nvGrpSpPr>
          <p:grpSpPr>
            <a:xfrm>
              <a:off x="0" y="0"/>
              <a:ext cx="523044" cy="523044"/>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20" name="Freeform 20"/>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21" name="Group 21"/>
          <p:cNvGrpSpPr/>
          <p:nvPr/>
        </p:nvGrpSpPr>
        <p:grpSpPr>
          <a:xfrm>
            <a:off x="11364075" y="3497667"/>
            <a:ext cx="392283" cy="392283"/>
            <a:chOff x="0" y="0"/>
            <a:chExt cx="523044" cy="523044"/>
          </a:xfrm>
        </p:grpSpPr>
        <p:grpSp>
          <p:nvGrpSpPr>
            <p:cNvPr id="22" name="Group 22"/>
            <p:cNvGrpSpPr/>
            <p:nvPr/>
          </p:nvGrpSpPr>
          <p:grpSpPr>
            <a:xfrm>
              <a:off x="0" y="0"/>
              <a:ext cx="523044" cy="523044"/>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24" name="Freeform 24"/>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5" name="Group 25"/>
          <p:cNvGrpSpPr/>
          <p:nvPr/>
        </p:nvGrpSpPr>
        <p:grpSpPr>
          <a:xfrm>
            <a:off x="15913149" y="3497667"/>
            <a:ext cx="392283" cy="392283"/>
            <a:chOff x="0" y="0"/>
            <a:chExt cx="523044" cy="523044"/>
          </a:xfrm>
        </p:grpSpPr>
        <p:grpSp>
          <p:nvGrpSpPr>
            <p:cNvPr id="26" name="Group 26"/>
            <p:cNvGrpSpPr/>
            <p:nvPr/>
          </p:nvGrpSpPr>
          <p:grpSpPr>
            <a:xfrm>
              <a:off x="0" y="0"/>
              <a:ext cx="523044" cy="523044"/>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28" name="Freeform 28"/>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9" name="Freeform 29"/>
          <p:cNvSpPr/>
          <p:nvPr/>
        </p:nvSpPr>
        <p:spPr>
          <a:xfrm>
            <a:off x="-505699" y="7711643"/>
            <a:ext cx="2111187" cy="2764650"/>
          </a:xfrm>
          <a:custGeom>
            <a:avLst/>
            <a:gdLst/>
            <a:ahLst/>
            <a:cxnLst/>
            <a:rect l="l" t="t" r="r" b="b"/>
            <a:pathLst>
              <a:path w="2111187" h="2764650">
                <a:moveTo>
                  <a:pt x="0" y="0"/>
                </a:moveTo>
                <a:lnTo>
                  <a:pt x="2111187" y="0"/>
                </a:lnTo>
                <a:lnTo>
                  <a:pt x="2111187" y="2764650"/>
                </a:lnTo>
                <a:lnTo>
                  <a:pt x="0" y="27646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30" name="Group 30"/>
          <p:cNvGrpSpPr/>
          <p:nvPr/>
        </p:nvGrpSpPr>
        <p:grpSpPr>
          <a:xfrm>
            <a:off x="11364075" y="4297683"/>
            <a:ext cx="392283" cy="392283"/>
            <a:chOff x="0" y="0"/>
            <a:chExt cx="523044" cy="523044"/>
          </a:xfrm>
        </p:grpSpPr>
        <p:grpSp>
          <p:nvGrpSpPr>
            <p:cNvPr id="31" name="Group 31"/>
            <p:cNvGrpSpPr/>
            <p:nvPr/>
          </p:nvGrpSpPr>
          <p:grpSpPr>
            <a:xfrm>
              <a:off x="0" y="0"/>
              <a:ext cx="523044" cy="523044"/>
              <a:chOff x="0" y="0"/>
              <a:chExt cx="6350000" cy="6350000"/>
            </a:xfrm>
          </p:grpSpPr>
          <p:sp>
            <p:nvSpPr>
              <p:cNvPr id="32" name="Freeform 3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33" name="Freeform 33"/>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34" name="Group 34"/>
          <p:cNvGrpSpPr/>
          <p:nvPr/>
        </p:nvGrpSpPr>
        <p:grpSpPr>
          <a:xfrm>
            <a:off x="9134475" y="4947359"/>
            <a:ext cx="392283" cy="392283"/>
            <a:chOff x="0" y="0"/>
            <a:chExt cx="523044" cy="523044"/>
          </a:xfrm>
        </p:grpSpPr>
        <p:grpSp>
          <p:nvGrpSpPr>
            <p:cNvPr id="35" name="Group 35"/>
            <p:cNvGrpSpPr/>
            <p:nvPr/>
          </p:nvGrpSpPr>
          <p:grpSpPr>
            <a:xfrm>
              <a:off x="0" y="0"/>
              <a:ext cx="523044" cy="523044"/>
              <a:chOff x="0" y="0"/>
              <a:chExt cx="6350000" cy="6350000"/>
            </a:xfrm>
          </p:grpSpPr>
          <p:sp>
            <p:nvSpPr>
              <p:cNvPr id="36" name="Freeform 3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37" name="Freeform 37"/>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38" name="Group 38"/>
          <p:cNvGrpSpPr/>
          <p:nvPr/>
        </p:nvGrpSpPr>
        <p:grpSpPr>
          <a:xfrm>
            <a:off x="6897628" y="6573015"/>
            <a:ext cx="392283" cy="392283"/>
            <a:chOff x="0" y="0"/>
            <a:chExt cx="523044" cy="523044"/>
          </a:xfrm>
        </p:grpSpPr>
        <p:grpSp>
          <p:nvGrpSpPr>
            <p:cNvPr id="39" name="Group 39"/>
            <p:cNvGrpSpPr/>
            <p:nvPr/>
          </p:nvGrpSpPr>
          <p:grpSpPr>
            <a:xfrm>
              <a:off x="0" y="0"/>
              <a:ext cx="523044" cy="523044"/>
              <a:chOff x="0" y="0"/>
              <a:chExt cx="6350000" cy="6350000"/>
            </a:xfrm>
          </p:grpSpPr>
          <p:sp>
            <p:nvSpPr>
              <p:cNvPr id="40" name="Freeform 4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41" name="Freeform 41"/>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42" name="Group 42"/>
          <p:cNvGrpSpPr/>
          <p:nvPr/>
        </p:nvGrpSpPr>
        <p:grpSpPr>
          <a:xfrm>
            <a:off x="6897628" y="5661033"/>
            <a:ext cx="392283" cy="392283"/>
            <a:chOff x="0" y="0"/>
            <a:chExt cx="523044" cy="523044"/>
          </a:xfrm>
        </p:grpSpPr>
        <p:grpSp>
          <p:nvGrpSpPr>
            <p:cNvPr id="43" name="Group 43"/>
            <p:cNvGrpSpPr/>
            <p:nvPr/>
          </p:nvGrpSpPr>
          <p:grpSpPr>
            <a:xfrm>
              <a:off x="0" y="0"/>
              <a:ext cx="523044" cy="523044"/>
              <a:chOff x="0" y="0"/>
              <a:chExt cx="6350000" cy="6350000"/>
            </a:xfrm>
          </p:grpSpPr>
          <p:sp>
            <p:nvSpPr>
              <p:cNvPr id="44" name="Freeform 4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45" name="Freeform 45"/>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46" name="Group 46"/>
          <p:cNvGrpSpPr/>
          <p:nvPr/>
        </p:nvGrpSpPr>
        <p:grpSpPr>
          <a:xfrm>
            <a:off x="6897628" y="4297683"/>
            <a:ext cx="392283" cy="392283"/>
            <a:chOff x="0" y="0"/>
            <a:chExt cx="523044" cy="523044"/>
          </a:xfrm>
        </p:grpSpPr>
        <p:grpSp>
          <p:nvGrpSpPr>
            <p:cNvPr id="47" name="Group 47"/>
            <p:cNvGrpSpPr/>
            <p:nvPr/>
          </p:nvGrpSpPr>
          <p:grpSpPr>
            <a:xfrm>
              <a:off x="0" y="0"/>
              <a:ext cx="523044" cy="523044"/>
              <a:chOff x="0" y="0"/>
              <a:chExt cx="6350000" cy="6350000"/>
            </a:xfrm>
          </p:grpSpPr>
          <p:sp>
            <p:nvSpPr>
              <p:cNvPr id="48" name="Freeform 4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49" name="Freeform 49"/>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50" name="Group 50"/>
          <p:cNvGrpSpPr/>
          <p:nvPr/>
        </p:nvGrpSpPr>
        <p:grpSpPr>
          <a:xfrm>
            <a:off x="13646073" y="6376874"/>
            <a:ext cx="392283" cy="392283"/>
            <a:chOff x="0" y="0"/>
            <a:chExt cx="523044" cy="523044"/>
          </a:xfrm>
        </p:grpSpPr>
        <p:grpSp>
          <p:nvGrpSpPr>
            <p:cNvPr id="51" name="Group 51"/>
            <p:cNvGrpSpPr/>
            <p:nvPr/>
          </p:nvGrpSpPr>
          <p:grpSpPr>
            <a:xfrm>
              <a:off x="0" y="0"/>
              <a:ext cx="523044" cy="523044"/>
              <a:chOff x="0" y="0"/>
              <a:chExt cx="6350000" cy="6350000"/>
            </a:xfrm>
          </p:grpSpPr>
          <p:sp>
            <p:nvSpPr>
              <p:cNvPr id="52" name="Freeform 5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53" name="Freeform 53"/>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54" name="Group 54"/>
          <p:cNvGrpSpPr/>
          <p:nvPr/>
        </p:nvGrpSpPr>
        <p:grpSpPr>
          <a:xfrm>
            <a:off x="15913149" y="4194749"/>
            <a:ext cx="392283" cy="392283"/>
            <a:chOff x="0" y="0"/>
            <a:chExt cx="523044" cy="523044"/>
          </a:xfrm>
        </p:grpSpPr>
        <p:grpSp>
          <p:nvGrpSpPr>
            <p:cNvPr id="55" name="Group 55"/>
            <p:cNvGrpSpPr/>
            <p:nvPr/>
          </p:nvGrpSpPr>
          <p:grpSpPr>
            <a:xfrm>
              <a:off x="0" y="0"/>
              <a:ext cx="523044" cy="523044"/>
              <a:chOff x="0" y="0"/>
              <a:chExt cx="6350000" cy="6350000"/>
            </a:xfrm>
          </p:grpSpPr>
          <p:sp>
            <p:nvSpPr>
              <p:cNvPr id="56" name="Freeform 5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57" name="Freeform 57"/>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58" name="Group 58"/>
          <p:cNvGrpSpPr/>
          <p:nvPr/>
        </p:nvGrpSpPr>
        <p:grpSpPr>
          <a:xfrm>
            <a:off x="13646073" y="4194749"/>
            <a:ext cx="392283" cy="392283"/>
            <a:chOff x="0" y="0"/>
            <a:chExt cx="523044" cy="523044"/>
          </a:xfrm>
        </p:grpSpPr>
        <p:grpSp>
          <p:nvGrpSpPr>
            <p:cNvPr id="59" name="Group 59"/>
            <p:cNvGrpSpPr/>
            <p:nvPr/>
          </p:nvGrpSpPr>
          <p:grpSpPr>
            <a:xfrm>
              <a:off x="0" y="0"/>
              <a:ext cx="523044" cy="523044"/>
              <a:chOff x="0" y="0"/>
              <a:chExt cx="6350000" cy="6350000"/>
            </a:xfrm>
          </p:grpSpPr>
          <p:sp>
            <p:nvSpPr>
              <p:cNvPr id="60" name="Freeform 6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61" name="Freeform 61"/>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62" name="Group 62"/>
          <p:cNvGrpSpPr/>
          <p:nvPr/>
        </p:nvGrpSpPr>
        <p:grpSpPr>
          <a:xfrm>
            <a:off x="15913149" y="7867532"/>
            <a:ext cx="392283" cy="392283"/>
            <a:chOff x="0" y="0"/>
            <a:chExt cx="523044" cy="523044"/>
          </a:xfrm>
        </p:grpSpPr>
        <p:grpSp>
          <p:nvGrpSpPr>
            <p:cNvPr id="63" name="Group 63"/>
            <p:cNvGrpSpPr/>
            <p:nvPr/>
          </p:nvGrpSpPr>
          <p:grpSpPr>
            <a:xfrm>
              <a:off x="0" y="0"/>
              <a:ext cx="523044" cy="523044"/>
              <a:chOff x="0" y="0"/>
              <a:chExt cx="6350000" cy="6350000"/>
            </a:xfrm>
          </p:grpSpPr>
          <p:sp>
            <p:nvSpPr>
              <p:cNvPr id="64" name="Freeform 6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65" name="Freeform 65"/>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66" name="Group 66"/>
          <p:cNvGrpSpPr/>
          <p:nvPr/>
        </p:nvGrpSpPr>
        <p:grpSpPr>
          <a:xfrm>
            <a:off x="15913149" y="4947359"/>
            <a:ext cx="392283" cy="392283"/>
            <a:chOff x="0" y="0"/>
            <a:chExt cx="523044" cy="523044"/>
          </a:xfrm>
        </p:grpSpPr>
        <p:grpSp>
          <p:nvGrpSpPr>
            <p:cNvPr id="67" name="Group 67"/>
            <p:cNvGrpSpPr/>
            <p:nvPr/>
          </p:nvGrpSpPr>
          <p:grpSpPr>
            <a:xfrm>
              <a:off x="0" y="0"/>
              <a:ext cx="523044" cy="523044"/>
              <a:chOff x="0" y="0"/>
              <a:chExt cx="6350000" cy="6350000"/>
            </a:xfrm>
          </p:grpSpPr>
          <p:sp>
            <p:nvSpPr>
              <p:cNvPr id="68" name="Freeform 6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69" name="Freeform 69"/>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70" name="Group 70"/>
          <p:cNvGrpSpPr/>
          <p:nvPr/>
        </p:nvGrpSpPr>
        <p:grpSpPr>
          <a:xfrm>
            <a:off x="13646073" y="3497667"/>
            <a:ext cx="392283" cy="392283"/>
            <a:chOff x="0" y="0"/>
            <a:chExt cx="523044" cy="523044"/>
          </a:xfrm>
        </p:grpSpPr>
        <p:grpSp>
          <p:nvGrpSpPr>
            <p:cNvPr id="71" name="Group 71"/>
            <p:cNvGrpSpPr/>
            <p:nvPr/>
          </p:nvGrpSpPr>
          <p:grpSpPr>
            <a:xfrm>
              <a:off x="0" y="0"/>
              <a:ext cx="523044" cy="523044"/>
              <a:chOff x="0" y="0"/>
              <a:chExt cx="6350000" cy="6350000"/>
            </a:xfrm>
          </p:grpSpPr>
          <p:sp>
            <p:nvSpPr>
              <p:cNvPr id="72" name="Freeform 7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73" name="Freeform 73"/>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4" name="Group 74"/>
          <p:cNvGrpSpPr/>
          <p:nvPr/>
        </p:nvGrpSpPr>
        <p:grpSpPr>
          <a:xfrm>
            <a:off x="15913149" y="6460933"/>
            <a:ext cx="392283" cy="392283"/>
            <a:chOff x="0" y="0"/>
            <a:chExt cx="523044" cy="523044"/>
          </a:xfrm>
        </p:grpSpPr>
        <p:grpSp>
          <p:nvGrpSpPr>
            <p:cNvPr id="75" name="Group 75"/>
            <p:cNvGrpSpPr/>
            <p:nvPr/>
          </p:nvGrpSpPr>
          <p:grpSpPr>
            <a:xfrm>
              <a:off x="0" y="0"/>
              <a:ext cx="523044" cy="523044"/>
              <a:chOff x="0" y="0"/>
              <a:chExt cx="6350000" cy="6350000"/>
            </a:xfrm>
          </p:grpSpPr>
          <p:sp>
            <p:nvSpPr>
              <p:cNvPr id="76" name="Freeform 7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77" name="Freeform 77"/>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8" name="Group 78"/>
          <p:cNvGrpSpPr/>
          <p:nvPr/>
        </p:nvGrpSpPr>
        <p:grpSpPr>
          <a:xfrm>
            <a:off x="15913149" y="5701591"/>
            <a:ext cx="392283" cy="392283"/>
            <a:chOff x="0" y="0"/>
            <a:chExt cx="523044" cy="523044"/>
          </a:xfrm>
        </p:grpSpPr>
        <p:grpSp>
          <p:nvGrpSpPr>
            <p:cNvPr id="79" name="Group 79"/>
            <p:cNvGrpSpPr/>
            <p:nvPr/>
          </p:nvGrpSpPr>
          <p:grpSpPr>
            <a:xfrm>
              <a:off x="0" y="0"/>
              <a:ext cx="523044" cy="523044"/>
              <a:chOff x="0" y="0"/>
              <a:chExt cx="6350000" cy="6350000"/>
            </a:xfrm>
          </p:grpSpPr>
          <p:sp>
            <p:nvSpPr>
              <p:cNvPr id="80" name="Freeform 8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81" name="Freeform 81"/>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2" name="Group 82"/>
          <p:cNvGrpSpPr/>
          <p:nvPr/>
        </p:nvGrpSpPr>
        <p:grpSpPr>
          <a:xfrm>
            <a:off x="15913149" y="7220274"/>
            <a:ext cx="392283" cy="392283"/>
            <a:chOff x="0" y="0"/>
            <a:chExt cx="523044" cy="523044"/>
          </a:xfrm>
        </p:grpSpPr>
        <p:grpSp>
          <p:nvGrpSpPr>
            <p:cNvPr id="83" name="Group 83"/>
            <p:cNvGrpSpPr/>
            <p:nvPr/>
          </p:nvGrpSpPr>
          <p:grpSpPr>
            <a:xfrm>
              <a:off x="0" y="0"/>
              <a:ext cx="523044" cy="523044"/>
              <a:chOff x="0" y="0"/>
              <a:chExt cx="6350000" cy="6350000"/>
            </a:xfrm>
          </p:grpSpPr>
          <p:sp>
            <p:nvSpPr>
              <p:cNvPr id="84" name="Freeform 8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85" name="Freeform 85"/>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6" name="Group 86"/>
          <p:cNvGrpSpPr/>
          <p:nvPr/>
        </p:nvGrpSpPr>
        <p:grpSpPr>
          <a:xfrm>
            <a:off x="11364075" y="4947359"/>
            <a:ext cx="392283" cy="392283"/>
            <a:chOff x="0" y="0"/>
            <a:chExt cx="523044" cy="523044"/>
          </a:xfrm>
        </p:grpSpPr>
        <p:grpSp>
          <p:nvGrpSpPr>
            <p:cNvPr id="87" name="Group 87"/>
            <p:cNvGrpSpPr/>
            <p:nvPr/>
          </p:nvGrpSpPr>
          <p:grpSpPr>
            <a:xfrm>
              <a:off x="0" y="0"/>
              <a:ext cx="523044" cy="523044"/>
              <a:chOff x="0" y="0"/>
              <a:chExt cx="6350000" cy="6350000"/>
            </a:xfrm>
          </p:grpSpPr>
          <p:sp>
            <p:nvSpPr>
              <p:cNvPr id="88" name="Freeform 8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89" name="Freeform 89"/>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90" name="Group 90"/>
          <p:cNvGrpSpPr/>
          <p:nvPr/>
        </p:nvGrpSpPr>
        <p:grpSpPr>
          <a:xfrm>
            <a:off x="13646073" y="5644441"/>
            <a:ext cx="392283" cy="392283"/>
            <a:chOff x="0" y="0"/>
            <a:chExt cx="523044" cy="523044"/>
          </a:xfrm>
        </p:grpSpPr>
        <p:grpSp>
          <p:nvGrpSpPr>
            <p:cNvPr id="91" name="Group 91"/>
            <p:cNvGrpSpPr/>
            <p:nvPr/>
          </p:nvGrpSpPr>
          <p:grpSpPr>
            <a:xfrm>
              <a:off x="0" y="0"/>
              <a:ext cx="523044" cy="523044"/>
              <a:chOff x="0" y="0"/>
              <a:chExt cx="6350000" cy="6350000"/>
            </a:xfrm>
          </p:grpSpPr>
          <p:sp>
            <p:nvSpPr>
              <p:cNvPr id="92" name="Freeform 9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93" name="Freeform 93"/>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94" name="Group 94"/>
          <p:cNvGrpSpPr/>
          <p:nvPr/>
        </p:nvGrpSpPr>
        <p:grpSpPr>
          <a:xfrm>
            <a:off x="13646073" y="7807382"/>
            <a:ext cx="392283" cy="392283"/>
            <a:chOff x="0" y="0"/>
            <a:chExt cx="523044" cy="523044"/>
          </a:xfrm>
        </p:grpSpPr>
        <p:grpSp>
          <p:nvGrpSpPr>
            <p:cNvPr id="95" name="Group 95"/>
            <p:cNvGrpSpPr/>
            <p:nvPr/>
          </p:nvGrpSpPr>
          <p:grpSpPr>
            <a:xfrm>
              <a:off x="0" y="0"/>
              <a:ext cx="523044" cy="523044"/>
              <a:chOff x="0" y="0"/>
              <a:chExt cx="6350000" cy="6350000"/>
            </a:xfrm>
          </p:grpSpPr>
          <p:sp>
            <p:nvSpPr>
              <p:cNvPr id="96" name="Freeform 9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97" name="Freeform 97"/>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98" name="Group 98"/>
          <p:cNvGrpSpPr/>
          <p:nvPr/>
        </p:nvGrpSpPr>
        <p:grpSpPr>
          <a:xfrm>
            <a:off x="13646073" y="4947359"/>
            <a:ext cx="392283" cy="392283"/>
            <a:chOff x="0" y="0"/>
            <a:chExt cx="523044" cy="523044"/>
          </a:xfrm>
        </p:grpSpPr>
        <p:grpSp>
          <p:nvGrpSpPr>
            <p:cNvPr id="99" name="Group 99"/>
            <p:cNvGrpSpPr/>
            <p:nvPr/>
          </p:nvGrpSpPr>
          <p:grpSpPr>
            <a:xfrm>
              <a:off x="0" y="0"/>
              <a:ext cx="523044" cy="523044"/>
              <a:chOff x="0" y="0"/>
              <a:chExt cx="6350000" cy="6350000"/>
            </a:xfrm>
          </p:grpSpPr>
          <p:sp>
            <p:nvSpPr>
              <p:cNvPr id="100" name="Freeform 10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101" name="Freeform 101"/>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02" name="Group 102"/>
          <p:cNvGrpSpPr/>
          <p:nvPr/>
        </p:nvGrpSpPr>
        <p:grpSpPr>
          <a:xfrm>
            <a:off x="11405389" y="6376874"/>
            <a:ext cx="392283" cy="392283"/>
            <a:chOff x="0" y="0"/>
            <a:chExt cx="523044" cy="523044"/>
          </a:xfrm>
        </p:grpSpPr>
        <p:grpSp>
          <p:nvGrpSpPr>
            <p:cNvPr id="103" name="Group 103"/>
            <p:cNvGrpSpPr/>
            <p:nvPr/>
          </p:nvGrpSpPr>
          <p:grpSpPr>
            <a:xfrm>
              <a:off x="0" y="0"/>
              <a:ext cx="523044" cy="523044"/>
              <a:chOff x="0" y="0"/>
              <a:chExt cx="6350000" cy="6350000"/>
            </a:xfrm>
          </p:grpSpPr>
          <p:sp>
            <p:nvSpPr>
              <p:cNvPr id="104" name="Freeform 10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105" name="Freeform 105"/>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06" name="Group 106"/>
          <p:cNvGrpSpPr/>
          <p:nvPr/>
        </p:nvGrpSpPr>
        <p:grpSpPr>
          <a:xfrm>
            <a:off x="11405389" y="5644441"/>
            <a:ext cx="392283" cy="392283"/>
            <a:chOff x="0" y="0"/>
            <a:chExt cx="523044" cy="523044"/>
          </a:xfrm>
        </p:grpSpPr>
        <p:grpSp>
          <p:nvGrpSpPr>
            <p:cNvPr id="107" name="Group 107"/>
            <p:cNvGrpSpPr/>
            <p:nvPr/>
          </p:nvGrpSpPr>
          <p:grpSpPr>
            <a:xfrm>
              <a:off x="0" y="0"/>
              <a:ext cx="523044" cy="523044"/>
              <a:chOff x="0" y="0"/>
              <a:chExt cx="6350000" cy="6350000"/>
            </a:xfrm>
          </p:grpSpPr>
          <p:sp>
            <p:nvSpPr>
              <p:cNvPr id="108" name="Freeform 10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109" name="Freeform 109"/>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10" name="Group 110"/>
          <p:cNvGrpSpPr/>
          <p:nvPr/>
        </p:nvGrpSpPr>
        <p:grpSpPr>
          <a:xfrm>
            <a:off x="9134475" y="7867532"/>
            <a:ext cx="392283" cy="392283"/>
            <a:chOff x="0" y="0"/>
            <a:chExt cx="523044" cy="523044"/>
          </a:xfrm>
        </p:grpSpPr>
        <p:grpSp>
          <p:nvGrpSpPr>
            <p:cNvPr id="111" name="Group 111"/>
            <p:cNvGrpSpPr/>
            <p:nvPr/>
          </p:nvGrpSpPr>
          <p:grpSpPr>
            <a:xfrm>
              <a:off x="0" y="0"/>
              <a:ext cx="523044" cy="523044"/>
              <a:chOff x="0" y="0"/>
              <a:chExt cx="6350000" cy="6350000"/>
            </a:xfrm>
          </p:grpSpPr>
          <p:sp>
            <p:nvSpPr>
              <p:cNvPr id="112" name="Freeform 1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113" name="Freeform 113"/>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14" name="Group 114"/>
          <p:cNvGrpSpPr/>
          <p:nvPr/>
        </p:nvGrpSpPr>
        <p:grpSpPr>
          <a:xfrm>
            <a:off x="11405389" y="7178732"/>
            <a:ext cx="392283" cy="392283"/>
            <a:chOff x="0" y="0"/>
            <a:chExt cx="523044" cy="523044"/>
          </a:xfrm>
        </p:grpSpPr>
        <p:grpSp>
          <p:nvGrpSpPr>
            <p:cNvPr id="115" name="Group 115"/>
            <p:cNvGrpSpPr/>
            <p:nvPr/>
          </p:nvGrpSpPr>
          <p:grpSpPr>
            <a:xfrm>
              <a:off x="0" y="0"/>
              <a:ext cx="523044" cy="523044"/>
              <a:chOff x="0" y="0"/>
              <a:chExt cx="6350000" cy="6350000"/>
            </a:xfrm>
          </p:grpSpPr>
          <p:sp>
            <p:nvSpPr>
              <p:cNvPr id="116" name="Freeform 1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117" name="Freeform 117"/>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18" name="Group 118"/>
          <p:cNvGrpSpPr/>
          <p:nvPr/>
        </p:nvGrpSpPr>
        <p:grpSpPr>
          <a:xfrm>
            <a:off x="9136681" y="5644441"/>
            <a:ext cx="392283" cy="392283"/>
            <a:chOff x="0" y="0"/>
            <a:chExt cx="523044" cy="523044"/>
          </a:xfrm>
        </p:grpSpPr>
        <p:grpSp>
          <p:nvGrpSpPr>
            <p:cNvPr id="119" name="Group 119"/>
            <p:cNvGrpSpPr/>
            <p:nvPr/>
          </p:nvGrpSpPr>
          <p:grpSpPr>
            <a:xfrm>
              <a:off x="0" y="0"/>
              <a:ext cx="523044" cy="523044"/>
              <a:chOff x="0" y="0"/>
              <a:chExt cx="6350000" cy="6350000"/>
            </a:xfrm>
          </p:grpSpPr>
          <p:sp>
            <p:nvSpPr>
              <p:cNvPr id="120" name="Freeform 1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121" name="Freeform 121"/>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2" name="Group 122"/>
          <p:cNvGrpSpPr/>
          <p:nvPr/>
        </p:nvGrpSpPr>
        <p:grpSpPr>
          <a:xfrm>
            <a:off x="9165256" y="6376874"/>
            <a:ext cx="392283" cy="392283"/>
            <a:chOff x="0" y="0"/>
            <a:chExt cx="523044" cy="523044"/>
          </a:xfrm>
        </p:grpSpPr>
        <p:grpSp>
          <p:nvGrpSpPr>
            <p:cNvPr id="123" name="Group 123"/>
            <p:cNvGrpSpPr/>
            <p:nvPr/>
          </p:nvGrpSpPr>
          <p:grpSpPr>
            <a:xfrm>
              <a:off x="0" y="0"/>
              <a:ext cx="523044" cy="523044"/>
              <a:chOff x="0" y="0"/>
              <a:chExt cx="6350000" cy="6350000"/>
            </a:xfrm>
          </p:grpSpPr>
          <p:sp>
            <p:nvSpPr>
              <p:cNvPr id="124" name="Freeform 1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125" name="Freeform 125"/>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6" name="Group 126"/>
          <p:cNvGrpSpPr/>
          <p:nvPr/>
        </p:nvGrpSpPr>
        <p:grpSpPr>
          <a:xfrm>
            <a:off x="9134475" y="7220274"/>
            <a:ext cx="392283" cy="392283"/>
            <a:chOff x="0" y="0"/>
            <a:chExt cx="523044" cy="523044"/>
          </a:xfrm>
        </p:grpSpPr>
        <p:grpSp>
          <p:nvGrpSpPr>
            <p:cNvPr id="127" name="Group 127"/>
            <p:cNvGrpSpPr/>
            <p:nvPr/>
          </p:nvGrpSpPr>
          <p:grpSpPr>
            <a:xfrm>
              <a:off x="0" y="0"/>
              <a:ext cx="523044" cy="523044"/>
              <a:chOff x="0" y="0"/>
              <a:chExt cx="6350000" cy="6350000"/>
            </a:xfrm>
          </p:grpSpPr>
          <p:sp>
            <p:nvSpPr>
              <p:cNvPr id="128" name="Freeform 12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129" name="Freeform 129"/>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30" name="Group 130"/>
          <p:cNvGrpSpPr/>
          <p:nvPr/>
        </p:nvGrpSpPr>
        <p:grpSpPr>
          <a:xfrm>
            <a:off x="13646073" y="7131107"/>
            <a:ext cx="392283" cy="392283"/>
            <a:chOff x="0" y="0"/>
            <a:chExt cx="523044" cy="523044"/>
          </a:xfrm>
        </p:grpSpPr>
        <p:grpSp>
          <p:nvGrpSpPr>
            <p:cNvPr id="131" name="Group 131"/>
            <p:cNvGrpSpPr/>
            <p:nvPr/>
          </p:nvGrpSpPr>
          <p:grpSpPr>
            <a:xfrm>
              <a:off x="0" y="0"/>
              <a:ext cx="523044" cy="523044"/>
              <a:chOff x="0" y="0"/>
              <a:chExt cx="6350000" cy="6350000"/>
            </a:xfrm>
          </p:grpSpPr>
          <p:sp>
            <p:nvSpPr>
              <p:cNvPr id="132" name="Freeform 13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133" name="Freeform 133"/>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34" name="Group 134"/>
          <p:cNvGrpSpPr/>
          <p:nvPr/>
        </p:nvGrpSpPr>
        <p:grpSpPr>
          <a:xfrm>
            <a:off x="6903867" y="7222473"/>
            <a:ext cx="392283" cy="392283"/>
            <a:chOff x="0" y="0"/>
            <a:chExt cx="523044" cy="523044"/>
          </a:xfrm>
        </p:grpSpPr>
        <p:grpSp>
          <p:nvGrpSpPr>
            <p:cNvPr id="135" name="Group 135"/>
            <p:cNvGrpSpPr/>
            <p:nvPr/>
          </p:nvGrpSpPr>
          <p:grpSpPr>
            <a:xfrm>
              <a:off x="0" y="0"/>
              <a:ext cx="523044" cy="523044"/>
              <a:chOff x="0" y="0"/>
              <a:chExt cx="6350000" cy="6350000"/>
            </a:xfrm>
          </p:grpSpPr>
          <p:sp>
            <p:nvSpPr>
              <p:cNvPr id="136" name="Freeform 13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137" name="Freeform 137"/>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38" name="Group 138"/>
          <p:cNvGrpSpPr/>
          <p:nvPr/>
        </p:nvGrpSpPr>
        <p:grpSpPr>
          <a:xfrm>
            <a:off x="6903867" y="4947359"/>
            <a:ext cx="392283" cy="392283"/>
            <a:chOff x="0" y="0"/>
            <a:chExt cx="523044" cy="523044"/>
          </a:xfrm>
        </p:grpSpPr>
        <p:grpSp>
          <p:nvGrpSpPr>
            <p:cNvPr id="139" name="Group 139"/>
            <p:cNvGrpSpPr/>
            <p:nvPr/>
          </p:nvGrpSpPr>
          <p:grpSpPr>
            <a:xfrm>
              <a:off x="0" y="0"/>
              <a:ext cx="523044" cy="523044"/>
              <a:chOff x="0" y="0"/>
              <a:chExt cx="6350000" cy="6350000"/>
            </a:xfrm>
          </p:grpSpPr>
          <p:sp>
            <p:nvSpPr>
              <p:cNvPr id="140" name="Freeform 14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solidFill>
            </p:spPr>
          </p:sp>
        </p:grpSp>
        <p:sp>
          <p:nvSpPr>
            <p:cNvPr id="141" name="Freeform 141"/>
            <p:cNvSpPr/>
            <p:nvPr/>
          </p:nvSpPr>
          <p:spPr>
            <a:xfrm>
              <a:off x="137582" y="150282"/>
              <a:ext cx="247880" cy="247880"/>
            </a:xfrm>
            <a:custGeom>
              <a:avLst/>
              <a:gdLst/>
              <a:ahLst/>
              <a:cxnLst/>
              <a:rect l="l" t="t" r="r" b="b"/>
              <a:pathLst>
                <a:path w="247880" h="247880">
                  <a:moveTo>
                    <a:pt x="0" y="0"/>
                  </a:moveTo>
                  <a:lnTo>
                    <a:pt x="247880" y="0"/>
                  </a:lnTo>
                  <a:lnTo>
                    <a:pt x="247880" y="247880"/>
                  </a:lnTo>
                  <a:lnTo>
                    <a:pt x="0" y="247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42" name="Group 142"/>
          <p:cNvGrpSpPr/>
          <p:nvPr/>
        </p:nvGrpSpPr>
        <p:grpSpPr>
          <a:xfrm>
            <a:off x="6903867" y="7867532"/>
            <a:ext cx="392283" cy="392283"/>
            <a:chOff x="0" y="0"/>
            <a:chExt cx="523044" cy="523044"/>
          </a:xfrm>
        </p:grpSpPr>
        <p:grpSp>
          <p:nvGrpSpPr>
            <p:cNvPr id="143" name="Group 143"/>
            <p:cNvGrpSpPr/>
            <p:nvPr/>
          </p:nvGrpSpPr>
          <p:grpSpPr>
            <a:xfrm>
              <a:off x="0" y="0"/>
              <a:ext cx="523044" cy="523044"/>
              <a:chOff x="0" y="0"/>
              <a:chExt cx="6350000" cy="6350000"/>
            </a:xfrm>
          </p:grpSpPr>
          <p:sp>
            <p:nvSpPr>
              <p:cNvPr id="144" name="Freeform 14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145" name="Freeform 145"/>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46" name="Group 146"/>
          <p:cNvGrpSpPr/>
          <p:nvPr/>
        </p:nvGrpSpPr>
        <p:grpSpPr>
          <a:xfrm>
            <a:off x="11405389" y="7875815"/>
            <a:ext cx="392283" cy="392283"/>
            <a:chOff x="0" y="0"/>
            <a:chExt cx="523044" cy="523044"/>
          </a:xfrm>
        </p:grpSpPr>
        <p:grpSp>
          <p:nvGrpSpPr>
            <p:cNvPr id="147" name="Group 147"/>
            <p:cNvGrpSpPr/>
            <p:nvPr/>
          </p:nvGrpSpPr>
          <p:grpSpPr>
            <a:xfrm>
              <a:off x="0" y="0"/>
              <a:ext cx="523044" cy="523044"/>
              <a:chOff x="0" y="0"/>
              <a:chExt cx="6350000" cy="6350000"/>
            </a:xfrm>
          </p:grpSpPr>
          <p:sp>
            <p:nvSpPr>
              <p:cNvPr id="148" name="Freeform 14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B9DF"/>
              </a:solidFill>
            </p:spPr>
          </p:sp>
        </p:grpSp>
        <p:sp>
          <p:nvSpPr>
            <p:cNvPr id="149" name="Freeform 149"/>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E1D1"/>
        </a:solidFill>
        <a:effectLst/>
      </p:bgPr>
    </p:bg>
    <p:spTree>
      <p:nvGrpSpPr>
        <p:cNvPr id="1" name=""/>
        <p:cNvGrpSpPr/>
        <p:nvPr/>
      </p:nvGrpSpPr>
      <p:grpSpPr>
        <a:xfrm>
          <a:off x="0" y="0"/>
          <a:ext cx="0" cy="0"/>
          <a:chOff x="0" y="0"/>
          <a:chExt cx="0" cy="0"/>
        </a:xfrm>
      </p:grpSpPr>
      <p:grpSp>
        <p:nvGrpSpPr>
          <p:cNvPr id="2" name="Group 2"/>
          <p:cNvGrpSpPr/>
          <p:nvPr/>
        </p:nvGrpSpPr>
        <p:grpSpPr>
          <a:xfrm>
            <a:off x="6842241" y="2679936"/>
            <a:ext cx="4603518" cy="877537"/>
            <a:chOff x="0" y="0"/>
            <a:chExt cx="6138024" cy="1170049"/>
          </a:xfrm>
        </p:grpSpPr>
        <p:grpSp>
          <p:nvGrpSpPr>
            <p:cNvPr id="3" name="Group 3"/>
            <p:cNvGrpSpPr/>
            <p:nvPr/>
          </p:nvGrpSpPr>
          <p:grpSpPr>
            <a:xfrm>
              <a:off x="0" y="0"/>
              <a:ext cx="6138024" cy="1170049"/>
              <a:chOff x="0" y="0"/>
              <a:chExt cx="2722677" cy="518160"/>
            </a:xfrm>
          </p:grpSpPr>
          <p:sp>
            <p:nvSpPr>
              <p:cNvPr id="4" name="Freeform 4"/>
              <p:cNvSpPr/>
              <p:nvPr/>
            </p:nvSpPr>
            <p:spPr>
              <a:xfrm>
                <a:off x="6350" y="6350"/>
                <a:ext cx="2709977" cy="505460"/>
              </a:xfrm>
              <a:custGeom>
                <a:avLst/>
                <a:gdLst/>
                <a:ahLst/>
                <a:cxnLst/>
                <a:rect l="l" t="t" r="r" b="b"/>
                <a:pathLst>
                  <a:path w="2709977" h="505460">
                    <a:moveTo>
                      <a:pt x="252730" y="0"/>
                    </a:moveTo>
                    <a:lnTo>
                      <a:pt x="2457247" y="0"/>
                    </a:lnTo>
                    <a:cubicBezTo>
                      <a:pt x="2596947" y="0"/>
                      <a:pt x="2709977" y="113030"/>
                      <a:pt x="2709977" y="252730"/>
                    </a:cubicBezTo>
                    <a:cubicBezTo>
                      <a:pt x="2709977" y="392430"/>
                      <a:pt x="2596947" y="505460"/>
                      <a:pt x="245724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sp>
          <p:nvSpPr>
            <p:cNvPr id="5" name="TextBox 5"/>
            <p:cNvSpPr txBox="1"/>
            <p:nvPr/>
          </p:nvSpPr>
          <p:spPr>
            <a:xfrm>
              <a:off x="391584" y="336316"/>
              <a:ext cx="5354856" cy="449792"/>
            </a:xfrm>
            <a:prstGeom prst="rect">
              <a:avLst/>
            </a:prstGeom>
          </p:spPr>
          <p:txBody>
            <a:bodyPr lIns="0" tIns="0" rIns="0" bIns="0" rtlCol="0" anchor="t">
              <a:spAutoFit/>
            </a:bodyPr>
            <a:lstStyle/>
            <a:p>
              <a:pPr algn="ctr">
                <a:lnSpc>
                  <a:spcPts val="2800"/>
                </a:lnSpc>
              </a:pPr>
              <a:r>
                <a:rPr lang="en-US" sz="2000">
                  <a:solidFill>
                    <a:srgbClr val="003366"/>
                  </a:solidFill>
                  <a:latin typeface="Be Vietnam Ultra-Bold"/>
                </a:rPr>
                <a:t>Habit:</a:t>
              </a:r>
              <a:r>
                <a:rPr lang="en-US" sz="2000">
                  <a:solidFill>
                    <a:srgbClr val="003366"/>
                  </a:solidFill>
                  <a:latin typeface="Be Vietnam"/>
                </a:rPr>
                <a:t> Exercise for 30 mins.</a:t>
              </a:r>
            </a:p>
          </p:txBody>
        </p:sp>
      </p:grpSp>
      <p:grpSp>
        <p:nvGrpSpPr>
          <p:cNvPr id="6" name="Group 6"/>
          <p:cNvGrpSpPr/>
          <p:nvPr/>
        </p:nvGrpSpPr>
        <p:grpSpPr>
          <a:xfrm>
            <a:off x="1682275" y="2679936"/>
            <a:ext cx="4603518" cy="877537"/>
            <a:chOff x="0" y="0"/>
            <a:chExt cx="6138024" cy="1170049"/>
          </a:xfrm>
        </p:grpSpPr>
        <p:grpSp>
          <p:nvGrpSpPr>
            <p:cNvPr id="7" name="Group 7"/>
            <p:cNvGrpSpPr/>
            <p:nvPr/>
          </p:nvGrpSpPr>
          <p:grpSpPr>
            <a:xfrm>
              <a:off x="0" y="0"/>
              <a:ext cx="6138024" cy="1170049"/>
              <a:chOff x="0" y="0"/>
              <a:chExt cx="2722677" cy="518160"/>
            </a:xfrm>
          </p:grpSpPr>
          <p:sp>
            <p:nvSpPr>
              <p:cNvPr id="8" name="Freeform 8"/>
              <p:cNvSpPr/>
              <p:nvPr/>
            </p:nvSpPr>
            <p:spPr>
              <a:xfrm>
                <a:off x="6350" y="6350"/>
                <a:ext cx="2709977" cy="505460"/>
              </a:xfrm>
              <a:custGeom>
                <a:avLst/>
                <a:gdLst/>
                <a:ahLst/>
                <a:cxnLst/>
                <a:rect l="l" t="t" r="r" b="b"/>
                <a:pathLst>
                  <a:path w="2709977" h="505460">
                    <a:moveTo>
                      <a:pt x="252730" y="0"/>
                    </a:moveTo>
                    <a:lnTo>
                      <a:pt x="2457247" y="0"/>
                    </a:lnTo>
                    <a:cubicBezTo>
                      <a:pt x="2596947" y="0"/>
                      <a:pt x="2709977" y="113030"/>
                      <a:pt x="2709977" y="252730"/>
                    </a:cubicBezTo>
                    <a:cubicBezTo>
                      <a:pt x="2709977" y="392430"/>
                      <a:pt x="2596947" y="505460"/>
                      <a:pt x="245724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sp>
          <p:nvSpPr>
            <p:cNvPr id="9" name="TextBox 9"/>
            <p:cNvSpPr txBox="1"/>
            <p:nvPr/>
          </p:nvSpPr>
          <p:spPr>
            <a:xfrm>
              <a:off x="391584" y="336316"/>
              <a:ext cx="5354856" cy="449792"/>
            </a:xfrm>
            <a:prstGeom prst="rect">
              <a:avLst/>
            </a:prstGeom>
          </p:spPr>
          <p:txBody>
            <a:bodyPr lIns="0" tIns="0" rIns="0" bIns="0" rtlCol="0" anchor="t">
              <a:spAutoFit/>
            </a:bodyPr>
            <a:lstStyle/>
            <a:p>
              <a:pPr algn="ctr">
                <a:lnSpc>
                  <a:spcPts val="2800"/>
                </a:lnSpc>
              </a:pPr>
              <a:r>
                <a:rPr lang="en-US" sz="2000">
                  <a:solidFill>
                    <a:srgbClr val="003366"/>
                  </a:solidFill>
                  <a:latin typeface="Be Vietnam Ultra-Bold"/>
                </a:rPr>
                <a:t>Month:</a:t>
              </a:r>
              <a:r>
                <a:rPr lang="en-US" sz="2000">
                  <a:solidFill>
                    <a:srgbClr val="003366"/>
                  </a:solidFill>
                  <a:latin typeface="Be Vietnam"/>
                </a:rPr>
                <a:t> January</a:t>
              </a:r>
            </a:p>
          </p:txBody>
        </p:sp>
      </p:grpSp>
      <p:sp>
        <p:nvSpPr>
          <p:cNvPr id="10" name="TextBox 10"/>
          <p:cNvSpPr txBox="1"/>
          <p:nvPr/>
        </p:nvSpPr>
        <p:spPr>
          <a:xfrm>
            <a:off x="3049566" y="1009650"/>
            <a:ext cx="12188868" cy="1238250"/>
          </a:xfrm>
          <a:prstGeom prst="rect">
            <a:avLst/>
          </a:prstGeom>
        </p:spPr>
        <p:txBody>
          <a:bodyPr lIns="0" tIns="0" rIns="0" bIns="0" rtlCol="0" anchor="t">
            <a:spAutoFit/>
          </a:bodyPr>
          <a:lstStyle/>
          <a:p>
            <a:pPr algn="ctr">
              <a:lnSpc>
                <a:spcPts val="9600"/>
              </a:lnSpc>
            </a:pPr>
            <a:r>
              <a:rPr lang="en-US" sz="8000">
                <a:solidFill>
                  <a:srgbClr val="003366"/>
                </a:solidFill>
                <a:latin typeface="TT Rounds Condensed Heavy"/>
              </a:rPr>
              <a:t>Monthly Tracker</a:t>
            </a:r>
          </a:p>
        </p:txBody>
      </p:sp>
      <p:grpSp>
        <p:nvGrpSpPr>
          <p:cNvPr id="11" name="Group 11"/>
          <p:cNvGrpSpPr/>
          <p:nvPr/>
        </p:nvGrpSpPr>
        <p:grpSpPr>
          <a:xfrm>
            <a:off x="12002207" y="2679936"/>
            <a:ext cx="4603518" cy="877537"/>
            <a:chOff x="0" y="0"/>
            <a:chExt cx="6138024" cy="1170049"/>
          </a:xfrm>
        </p:grpSpPr>
        <p:grpSp>
          <p:nvGrpSpPr>
            <p:cNvPr id="12" name="Group 12"/>
            <p:cNvGrpSpPr/>
            <p:nvPr/>
          </p:nvGrpSpPr>
          <p:grpSpPr>
            <a:xfrm>
              <a:off x="0" y="0"/>
              <a:ext cx="6138024" cy="1170049"/>
              <a:chOff x="0" y="0"/>
              <a:chExt cx="2722677" cy="518160"/>
            </a:xfrm>
          </p:grpSpPr>
          <p:sp>
            <p:nvSpPr>
              <p:cNvPr id="13" name="Freeform 13"/>
              <p:cNvSpPr/>
              <p:nvPr/>
            </p:nvSpPr>
            <p:spPr>
              <a:xfrm>
                <a:off x="6350" y="6350"/>
                <a:ext cx="2709977" cy="505460"/>
              </a:xfrm>
              <a:custGeom>
                <a:avLst/>
                <a:gdLst/>
                <a:ahLst/>
                <a:cxnLst/>
                <a:rect l="l" t="t" r="r" b="b"/>
                <a:pathLst>
                  <a:path w="2709977" h="505460">
                    <a:moveTo>
                      <a:pt x="252730" y="0"/>
                    </a:moveTo>
                    <a:lnTo>
                      <a:pt x="2457247" y="0"/>
                    </a:lnTo>
                    <a:cubicBezTo>
                      <a:pt x="2596947" y="0"/>
                      <a:pt x="2709977" y="113030"/>
                      <a:pt x="2709977" y="252730"/>
                    </a:cubicBezTo>
                    <a:cubicBezTo>
                      <a:pt x="2709977" y="392430"/>
                      <a:pt x="2596947" y="505460"/>
                      <a:pt x="245724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sp>
          <p:nvSpPr>
            <p:cNvPr id="14" name="TextBox 14"/>
            <p:cNvSpPr txBox="1"/>
            <p:nvPr/>
          </p:nvSpPr>
          <p:spPr>
            <a:xfrm>
              <a:off x="391584" y="336316"/>
              <a:ext cx="5354856" cy="449792"/>
            </a:xfrm>
            <a:prstGeom prst="rect">
              <a:avLst/>
            </a:prstGeom>
          </p:spPr>
          <p:txBody>
            <a:bodyPr lIns="0" tIns="0" rIns="0" bIns="0" rtlCol="0" anchor="t">
              <a:spAutoFit/>
            </a:bodyPr>
            <a:lstStyle/>
            <a:p>
              <a:pPr algn="ctr">
                <a:lnSpc>
                  <a:spcPts val="2800"/>
                </a:lnSpc>
              </a:pPr>
              <a:r>
                <a:rPr lang="en-US" sz="2000">
                  <a:solidFill>
                    <a:srgbClr val="003366"/>
                  </a:solidFill>
                  <a:latin typeface="Be Vietnam Ultra-Bold"/>
                </a:rPr>
                <a:t>Summary:</a:t>
              </a:r>
              <a:r>
                <a:rPr lang="en-US" sz="2000">
                  <a:solidFill>
                    <a:srgbClr val="003366"/>
                  </a:solidFill>
                  <a:latin typeface="Be Vietnam"/>
                </a:rPr>
                <a:t> Try better next month!</a:t>
              </a:r>
            </a:p>
          </p:txBody>
        </p:sp>
      </p:grpSp>
      <p:graphicFrame>
        <p:nvGraphicFramePr>
          <p:cNvPr id="15" name="Table 15"/>
          <p:cNvGraphicFramePr>
            <a:graphicFrameLocks noGrp="1"/>
          </p:cNvGraphicFramePr>
          <p:nvPr/>
        </p:nvGraphicFramePr>
        <p:xfrm>
          <a:off x="1028700" y="3989509"/>
          <a:ext cx="16211550" cy="5268791"/>
        </p:xfrm>
        <a:graphic>
          <a:graphicData uri="http://schemas.openxmlformats.org/drawingml/2006/table">
            <a:tbl>
              <a:tblPr/>
              <a:tblGrid>
                <a:gridCol w="1355005">
                  <a:extLst>
                    <a:ext uri="{9D8B030D-6E8A-4147-A177-3AD203B41FA5}">
                      <a16:colId xmlns:a16="http://schemas.microsoft.com/office/drawing/2014/main" val="20000"/>
                    </a:ext>
                  </a:extLst>
                </a:gridCol>
                <a:gridCol w="2122364">
                  <a:extLst>
                    <a:ext uri="{9D8B030D-6E8A-4147-A177-3AD203B41FA5}">
                      <a16:colId xmlns:a16="http://schemas.microsoft.com/office/drawing/2014/main" val="20001"/>
                    </a:ext>
                  </a:extLst>
                </a:gridCol>
                <a:gridCol w="2122364">
                  <a:extLst>
                    <a:ext uri="{9D8B030D-6E8A-4147-A177-3AD203B41FA5}">
                      <a16:colId xmlns:a16="http://schemas.microsoft.com/office/drawing/2014/main" val="20002"/>
                    </a:ext>
                  </a:extLst>
                </a:gridCol>
                <a:gridCol w="2122364">
                  <a:extLst>
                    <a:ext uri="{9D8B030D-6E8A-4147-A177-3AD203B41FA5}">
                      <a16:colId xmlns:a16="http://schemas.microsoft.com/office/drawing/2014/main" val="20003"/>
                    </a:ext>
                  </a:extLst>
                </a:gridCol>
                <a:gridCol w="2122364">
                  <a:extLst>
                    <a:ext uri="{9D8B030D-6E8A-4147-A177-3AD203B41FA5}">
                      <a16:colId xmlns:a16="http://schemas.microsoft.com/office/drawing/2014/main" val="20004"/>
                    </a:ext>
                  </a:extLst>
                </a:gridCol>
                <a:gridCol w="2122364">
                  <a:extLst>
                    <a:ext uri="{9D8B030D-6E8A-4147-A177-3AD203B41FA5}">
                      <a16:colId xmlns:a16="http://schemas.microsoft.com/office/drawing/2014/main" val="20005"/>
                    </a:ext>
                  </a:extLst>
                </a:gridCol>
                <a:gridCol w="2122364">
                  <a:extLst>
                    <a:ext uri="{9D8B030D-6E8A-4147-A177-3AD203B41FA5}">
                      <a16:colId xmlns:a16="http://schemas.microsoft.com/office/drawing/2014/main" val="20006"/>
                    </a:ext>
                  </a:extLst>
                </a:gridCol>
                <a:gridCol w="2122364">
                  <a:extLst>
                    <a:ext uri="{9D8B030D-6E8A-4147-A177-3AD203B41FA5}">
                      <a16:colId xmlns:a16="http://schemas.microsoft.com/office/drawing/2014/main" val="20007"/>
                    </a:ext>
                  </a:extLst>
                </a:gridCol>
              </a:tblGrid>
              <a:tr h="960005">
                <a:tc>
                  <a:txBody>
                    <a:bodyPr/>
                    <a:lstStyle/>
                    <a:p>
                      <a:pPr algn="ctr">
                        <a:lnSpc>
                          <a:spcPts val="2239"/>
                        </a:lnSpc>
                        <a:defRPr/>
                      </a:pPr>
                      <a:r>
                        <a:rPr lang="en-US" sz="1599">
                          <a:solidFill>
                            <a:srgbClr val="FFFFFF"/>
                          </a:solidFill>
                          <a:latin typeface="Be Vietnam Ultra-Bold"/>
                        </a:rPr>
                        <a:t>Week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239"/>
                        </a:lnSpc>
                        <a:defRPr/>
                      </a:pPr>
                      <a:r>
                        <a:rPr lang="en-US" sz="1599">
                          <a:solidFill>
                            <a:srgbClr val="FFFFFF"/>
                          </a:solidFill>
                          <a:latin typeface="Be Vietnam Ultra-Bold"/>
                        </a:rPr>
                        <a:t>Sunday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239"/>
                        </a:lnSpc>
                        <a:defRPr/>
                      </a:pPr>
                      <a:r>
                        <a:rPr lang="en-US" sz="1599">
                          <a:solidFill>
                            <a:srgbClr val="FFFFFF"/>
                          </a:solidFill>
                          <a:latin typeface="Be Vietnam Ultra-Bold"/>
                        </a:rPr>
                        <a:t>Monday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239"/>
                        </a:lnSpc>
                        <a:defRPr/>
                      </a:pPr>
                      <a:r>
                        <a:rPr lang="en-US" sz="1599">
                          <a:solidFill>
                            <a:srgbClr val="FFFFFF"/>
                          </a:solidFill>
                          <a:latin typeface="Be Vietnam Ultra-Bold"/>
                        </a:rPr>
                        <a:t>Tuesday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239"/>
                        </a:lnSpc>
                        <a:defRPr/>
                      </a:pPr>
                      <a:r>
                        <a:rPr lang="en-US" sz="1599">
                          <a:solidFill>
                            <a:srgbClr val="FFFFFF"/>
                          </a:solidFill>
                          <a:latin typeface="Be Vietnam Ultra-Bold"/>
                        </a:rPr>
                        <a:t>Wednesday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239"/>
                        </a:lnSpc>
                        <a:defRPr/>
                      </a:pPr>
                      <a:r>
                        <a:rPr lang="en-US" sz="1599">
                          <a:solidFill>
                            <a:srgbClr val="FFFFFF"/>
                          </a:solidFill>
                          <a:latin typeface="Be Vietnam Ultra-Bold"/>
                        </a:rPr>
                        <a:t>Thursday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239"/>
                        </a:lnSpc>
                        <a:defRPr/>
                      </a:pPr>
                      <a:r>
                        <a:rPr lang="en-US" sz="1599">
                          <a:solidFill>
                            <a:srgbClr val="FFFFFF"/>
                          </a:solidFill>
                          <a:latin typeface="Be Vietnam Ultra-Bold"/>
                        </a:rPr>
                        <a:t>Friday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239"/>
                        </a:lnSpc>
                        <a:defRPr/>
                      </a:pPr>
                      <a:r>
                        <a:rPr lang="en-US" sz="1599">
                          <a:solidFill>
                            <a:srgbClr val="FFFFFF"/>
                          </a:solidFill>
                          <a:latin typeface="Be Vietnam Ultra-Bold"/>
                        </a:rPr>
                        <a:t>Saturday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extLst>
                  <a:ext uri="{0D108BD9-81ED-4DB2-BD59-A6C34878D82A}">
                    <a16:rowId xmlns:a16="http://schemas.microsoft.com/office/drawing/2014/main" val="10000"/>
                  </a:ext>
                </a:extLst>
              </a:tr>
              <a:tr h="861757">
                <a:tc>
                  <a:txBody>
                    <a:bodyPr/>
                    <a:lstStyle/>
                    <a:p>
                      <a:pPr algn="ctr">
                        <a:lnSpc>
                          <a:spcPts val="2379"/>
                        </a:lnSpc>
                        <a:defRPr/>
                      </a:pPr>
                      <a:r>
                        <a:rPr lang="en-US" sz="1699">
                          <a:solidFill>
                            <a:srgbClr val="003366"/>
                          </a:solidFill>
                          <a:latin typeface="Be Vietnam"/>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61757">
                <a:tc>
                  <a:txBody>
                    <a:bodyPr/>
                    <a:lstStyle/>
                    <a:p>
                      <a:pPr algn="ctr">
                        <a:lnSpc>
                          <a:spcPts val="2379"/>
                        </a:lnSpc>
                        <a:defRPr/>
                      </a:pPr>
                      <a:r>
                        <a:rPr lang="en-US" sz="1699">
                          <a:solidFill>
                            <a:srgbClr val="003366"/>
                          </a:solidFill>
                          <a:latin typeface="Be Vietnam"/>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61757">
                <a:tc>
                  <a:txBody>
                    <a:bodyPr/>
                    <a:lstStyle/>
                    <a:p>
                      <a:pPr algn="ctr">
                        <a:lnSpc>
                          <a:spcPts val="2379"/>
                        </a:lnSpc>
                        <a:defRPr/>
                      </a:pPr>
                      <a:r>
                        <a:rPr lang="en-US" sz="1699">
                          <a:solidFill>
                            <a:srgbClr val="003366"/>
                          </a:solidFill>
                          <a:latin typeface="Be Vietnam"/>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61757">
                <a:tc>
                  <a:txBody>
                    <a:bodyPr/>
                    <a:lstStyle/>
                    <a:p>
                      <a:pPr algn="ctr">
                        <a:lnSpc>
                          <a:spcPts val="2379"/>
                        </a:lnSpc>
                        <a:defRPr/>
                      </a:pPr>
                      <a:r>
                        <a:rPr lang="en-US" sz="1699">
                          <a:solidFill>
                            <a:srgbClr val="003366"/>
                          </a:solidFill>
                          <a:latin typeface="Be Vietnam"/>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61757">
                <a:tc>
                  <a:txBody>
                    <a:bodyPr/>
                    <a:lstStyle/>
                    <a:p>
                      <a:pPr algn="ctr">
                        <a:lnSpc>
                          <a:spcPts val="2379"/>
                        </a:lnSpc>
                        <a:defRPr/>
                      </a:pPr>
                      <a:r>
                        <a:rPr lang="en-US" sz="1699">
                          <a:solidFill>
                            <a:srgbClr val="003366"/>
                          </a:solidFill>
                          <a:latin typeface="Be Vietnam"/>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6" name="Group 16"/>
          <p:cNvGrpSpPr/>
          <p:nvPr/>
        </p:nvGrpSpPr>
        <p:grpSpPr>
          <a:xfrm>
            <a:off x="7542577" y="6899093"/>
            <a:ext cx="392283" cy="392283"/>
            <a:chOff x="0" y="0"/>
            <a:chExt cx="523044" cy="523044"/>
          </a:xfrm>
        </p:grpSpPr>
        <p:grpSp>
          <p:nvGrpSpPr>
            <p:cNvPr id="17" name="Group 17"/>
            <p:cNvGrpSpPr/>
            <p:nvPr/>
          </p:nvGrpSpPr>
          <p:grpSpPr>
            <a:xfrm>
              <a:off x="0" y="0"/>
              <a:ext cx="523044" cy="523044"/>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366"/>
              </a:solidFill>
            </p:spPr>
          </p:sp>
        </p:grpSp>
        <p:sp>
          <p:nvSpPr>
            <p:cNvPr id="19" name="Freeform 19"/>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0" name="Group 20"/>
          <p:cNvGrpSpPr/>
          <p:nvPr/>
        </p:nvGrpSpPr>
        <p:grpSpPr>
          <a:xfrm>
            <a:off x="5359157" y="5191125"/>
            <a:ext cx="392283" cy="392283"/>
            <a:chOff x="0" y="0"/>
            <a:chExt cx="523044" cy="523044"/>
          </a:xfrm>
        </p:grpSpPr>
        <p:grpSp>
          <p:nvGrpSpPr>
            <p:cNvPr id="21" name="Group 21"/>
            <p:cNvGrpSpPr/>
            <p:nvPr/>
          </p:nvGrpSpPr>
          <p:grpSpPr>
            <a:xfrm>
              <a:off x="0" y="0"/>
              <a:ext cx="523044" cy="523044"/>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366"/>
              </a:solidFill>
            </p:spPr>
          </p:sp>
        </p:grpSp>
        <p:sp>
          <p:nvSpPr>
            <p:cNvPr id="23" name="Freeform 23"/>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4" name="Group 24"/>
          <p:cNvGrpSpPr/>
          <p:nvPr/>
        </p:nvGrpSpPr>
        <p:grpSpPr>
          <a:xfrm>
            <a:off x="3215445" y="6052166"/>
            <a:ext cx="392283" cy="392283"/>
            <a:chOff x="0" y="0"/>
            <a:chExt cx="523044" cy="523044"/>
          </a:xfrm>
        </p:grpSpPr>
        <p:grpSp>
          <p:nvGrpSpPr>
            <p:cNvPr id="25" name="Group 25"/>
            <p:cNvGrpSpPr/>
            <p:nvPr/>
          </p:nvGrpSpPr>
          <p:grpSpPr>
            <a:xfrm>
              <a:off x="0" y="0"/>
              <a:ext cx="523044" cy="523044"/>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366"/>
              </a:solidFill>
            </p:spPr>
          </p:sp>
        </p:grpSp>
        <p:sp>
          <p:nvSpPr>
            <p:cNvPr id="27" name="Freeform 27"/>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8" name="Group 28"/>
          <p:cNvGrpSpPr/>
          <p:nvPr/>
        </p:nvGrpSpPr>
        <p:grpSpPr>
          <a:xfrm>
            <a:off x="9623626" y="5191125"/>
            <a:ext cx="392283" cy="392283"/>
            <a:chOff x="0" y="0"/>
            <a:chExt cx="523044" cy="523044"/>
          </a:xfrm>
        </p:grpSpPr>
        <p:grpSp>
          <p:nvGrpSpPr>
            <p:cNvPr id="29" name="Group 29"/>
            <p:cNvGrpSpPr/>
            <p:nvPr/>
          </p:nvGrpSpPr>
          <p:grpSpPr>
            <a:xfrm>
              <a:off x="0" y="0"/>
              <a:ext cx="523044" cy="523044"/>
              <a:chOff x="0" y="0"/>
              <a:chExt cx="6350000" cy="6350000"/>
            </a:xfrm>
          </p:grpSpPr>
          <p:sp>
            <p:nvSpPr>
              <p:cNvPr id="30" name="Freeform 3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366"/>
              </a:solidFill>
            </p:spPr>
          </p:sp>
        </p:grpSp>
        <p:sp>
          <p:nvSpPr>
            <p:cNvPr id="31" name="Freeform 31"/>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32" name="Group 32"/>
          <p:cNvGrpSpPr/>
          <p:nvPr/>
        </p:nvGrpSpPr>
        <p:grpSpPr>
          <a:xfrm>
            <a:off x="13845008" y="5191125"/>
            <a:ext cx="392283" cy="392283"/>
            <a:chOff x="0" y="0"/>
            <a:chExt cx="523044" cy="523044"/>
          </a:xfrm>
        </p:grpSpPr>
        <p:grpSp>
          <p:nvGrpSpPr>
            <p:cNvPr id="33" name="Group 33"/>
            <p:cNvGrpSpPr/>
            <p:nvPr/>
          </p:nvGrpSpPr>
          <p:grpSpPr>
            <a:xfrm>
              <a:off x="0" y="0"/>
              <a:ext cx="523044" cy="523044"/>
              <a:chOff x="0" y="0"/>
              <a:chExt cx="6350000" cy="6350000"/>
            </a:xfrm>
          </p:grpSpPr>
          <p:sp>
            <p:nvSpPr>
              <p:cNvPr id="34" name="Freeform 3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366"/>
              </a:solidFill>
            </p:spPr>
          </p:sp>
        </p:grpSp>
        <p:sp>
          <p:nvSpPr>
            <p:cNvPr id="35" name="Freeform 35"/>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36" name="Group 36"/>
          <p:cNvGrpSpPr/>
          <p:nvPr/>
        </p:nvGrpSpPr>
        <p:grpSpPr>
          <a:xfrm>
            <a:off x="16039212" y="8613603"/>
            <a:ext cx="392283" cy="392283"/>
            <a:chOff x="0" y="0"/>
            <a:chExt cx="523044" cy="523044"/>
          </a:xfrm>
        </p:grpSpPr>
        <p:grpSp>
          <p:nvGrpSpPr>
            <p:cNvPr id="37" name="Group 37"/>
            <p:cNvGrpSpPr/>
            <p:nvPr/>
          </p:nvGrpSpPr>
          <p:grpSpPr>
            <a:xfrm>
              <a:off x="0" y="0"/>
              <a:ext cx="523044" cy="523044"/>
              <a:chOff x="0" y="0"/>
              <a:chExt cx="6350000" cy="6350000"/>
            </a:xfrm>
          </p:grpSpPr>
          <p:sp>
            <p:nvSpPr>
              <p:cNvPr id="38" name="Freeform 3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366"/>
              </a:solidFill>
            </p:spPr>
          </p:sp>
        </p:grpSp>
        <p:sp>
          <p:nvSpPr>
            <p:cNvPr id="39" name="Freeform 39"/>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40" name="Group 40"/>
          <p:cNvGrpSpPr/>
          <p:nvPr/>
        </p:nvGrpSpPr>
        <p:grpSpPr>
          <a:xfrm>
            <a:off x="11733749" y="7758527"/>
            <a:ext cx="392283" cy="392283"/>
            <a:chOff x="0" y="0"/>
            <a:chExt cx="523044" cy="523044"/>
          </a:xfrm>
        </p:grpSpPr>
        <p:grpSp>
          <p:nvGrpSpPr>
            <p:cNvPr id="41" name="Group 41"/>
            <p:cNvGrpSpPr/>
            <p:nvPr/>
          </p:nvGrpSpPr>
          <p:grpSpPr>
            <a:xfrm>
              <a:off x="0" y="0"/>
              <a:ext cx="523044" cy="523044"/>
              <a:chOff x="0" y="0"/>
              <a:chExt cx="6350000" cy="6350000"/>
            </a:xfrm>
          </p:grpSpPr>
          <p:sp>
            <p:nvSpPr>
              <p:cNvPr id="42" name="Freeform 4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366"/>
              </a:solidFill>
            </p:spPr>
          </p:sp>
        </p:grpSp>
        <p:sp>
          <p:nvSpPr>
            <p:cNvPr id="43" name="Freeform 43"/>
            <p:cNvSpPr/>
            <p:nvPr/>
          </p:nvSpPr>
          <p:spPr>
            <a:xfrm>
              <a:off x="106597" y="137582"/>
              <a:ext cx="309850" cy="247880"/>
            </a:xfrm>
            <a:custGeom>
              <a:avLst/>
              <a:gdLst/>
              <a:ahLst/>
              <a:cxnLst/>
              <a:rect l="l" t="t" r="r" b="b"/>
              <a:pathLst>
                <a:path w="309850" h="247880">
                  <a:moveTo>
                    <a:pt x="0" y="0"/>
                  </a:moveTo>
                  <a:lnTo>
                    <a:pt x="309850" y="0"/>
                  </a:lnTo>
                  <a:lnTo>
                    <a:pt x="309850" y="247880"/>
                  </a:lnTo>
                  <a:lnTo>
                    <a:pt x="0" y="247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44" name="Freeform 44"/>
          <p:cNvSpPr/>
          <p:nvPr/>
        </p:nvSpPr>
        <p:spPr>
          <a:xfrm rot="-4815049" flipV="1">
            <a:off x="16241969" y="-367329"/>
            <a:ext cx="2034661" cy="3497074"/>
          </a:xfrm>
          <a:custGeom>
            <a:avLst/>
            <a:gdLst/>
            <a:ahLst/>
            <a:cxnLst/>
            <a:rect l="l" t="t" r="r" b="b"/>
            <a:pathLst>
              <a:path w="2034661" h="3497074">
                <a:moveTo>
                  <a:pt x="0" y="3497074"/>
                </a:moveTo>
                <a:lnTo>
                  <a:pt x="2034662" y="3497074"/>
                </a:lnTo>
                <a:lnTo>
                  <a:pt x="2034662" y="0"/>
                </a:lnTo>
                <a:lnTo>
                  <a:pt x="0" y="0"/>
                </a:lnTo>
                <a:lnTo>
                  <a:pt x="0" y="349707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5" name="Freeform 45"/>
          <p:cNvSpPr/>
          <p:nvPr/>
        </p:nvSpPr>
        <p:spPr>
          <a:xfrm rot="-3471166">
            <a:off x="-592886" y="8030415"/>
            <a:ext cx="3243172" cy="4706451"/>
          </a:xfrm>
          <a:custGeom>
            <a:avLst/>
            <a:gdLst/>
            <a:ahLst/>
            <a:cxnLst/>
            <a:rect l="l" t="t" r="r" b="b"/>
            <a:pathLst>
              <a:path w="3243172" h="4706451">
                <a:moveTo>
                  <a:pt x="0" y="0"/>
                </a:moveTo>
                <a:lnTo>
                  <a:pt x="3243172" y="0"/>
                </a:lnTo>
                <a:lnTo>
                  <a:pt x="3243172" y="4706451"/>
                </a:lnTo>
                <a:lnTo>
                  <a:pt x="0" y="47064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00343"/>
        </a:solidFill>
        <a:effectLst/>
      </p:bgPr>
    </p:bg>
    <p:spTree>
      <p:nvGrpSpPr>
        <p:cNvPr id="1" name=""/>
        <p:cNvGrpSpPr/>
        <p:nvPr/>
      </p:nvGrpSpPr>
      <p:grpSpPr>
        <a:xfrm>
          <a:off x="0" y="0"/>
          <a:ext cx="0" cy="0"/>
          <a:chOff x="0" y="0"/>
          <a:chExt cx="0" cy="0"/>
        </a:xfrm>
      </p:grpSpPr>
      <p:sp>
        <p:nvSpPr>
          <p:cNvPr id="2" name="Freeform 2"/>
          <p:cNvSpPr/>
          <p:nvPr/>
        </p:nvSpPr>
        <p:spPr>
          <a:xfrm>
            <a:off x="-431451" y="-465468"/>
            <a:ext cx="5436028" cy="4477310"/>
          </a:xfrm>
          <a:custGeom>
            <a:avLst/>
            <a:gdLst/>
            <a:ahLst/>
            <a:cxnLst/>
            <a:rect l="l" t="t" r="r" b="b"/>
            <a:pathLst>
              <a:path w="5436028" h="4477310">
                <a:moveTo>
                  <a:pt x="0" y="0"/>
                </a:moveTo>
                <a:lnTo>
                  <a:pt x="5436028" y="0"/>
                </a:lnTo>
                <a:lnTo>
                  <a:pt x="5436028" y="4477310"/>
                </a:lnTo>
                <a:lnTo>
                  <a:pt x="0" y="447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41623" y="941337"/>
            <a:ext cx="12642817" cy="1238250"/>
          </a:xfrm>
          <a:prstGeom prst="rect">
            <a:avLst/>
          </a:prstGeom>
        </p:spPr>
        <p:txBody>
          <a:bodyPr lIns="0" tIns="0" rIns="0" bIns="0" rtlCol="0" anchor="t">
            <a:spAutoFit/>
          </a:bodyPr>
          <a:lstStyle/>
          <a:p>
            <a:pPr algn="ctr">
              <a:lnSpc>
                <a:spcPts val="9600"/>
              </a:lnSpc>
            </a:pPr>
            <a:r>
              <a:rPr lang="en-US" sz="8000">
                <a:solidFill>
                  <a:srgbClr val="FFFFFF"/>
                </a:solidFill>
                <a:latin typeface="TT Rounds Condensed Heavy"/>
              </a:rPr>
              <a:t>APPLICATION TRIAL/RUN</a:t>
            </a:r>
          </a:p>
        </p:txBody>
      </p:sp>
      <p:grpSp>
        <p:nvGrpSpPr>
          <p:cNvPr id="4" name="Group 4"/>
          <p:cNvGrpSpPr/>
          <p:nvPr/>
        </p:nvGrpSpPr>
        <p:grpSpPr>
          <a:xfrm>
            <a:off x="1818695" y="3674674"/>
            <a:ext cx="7044337" cy="1487137"/>
            <a:chOff x="0" y="0"/>
            <a:chExt cx="2458447" cy="518160"/>
          </a:xfrm>
        </p:grpSpPr>
        <p:sp>
          <p:nvSpPr>
            <p:cNvPr id="5" name="Freeform 5"/>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6" name="Group 6"/>
          <p:cNvGrpSpPr/>
          <p:nvPr/>
        </p:nvGrpSpPr>
        <p:grpSpPr>
          <a:xfrm>
            <a:off x="2286563" y="4075342"/>
            <a:ext cx="6108601" cy="685800"/>
            <a:chOff x="0" y="0"/>
            <a:chExt cx="8144801" cy="914400"/>
          </a:xfrm>
        </p:grpSpPr>
        <p:sp>
          <p:nvSpPr>
            <p:cNvPr id="7" name="TextBox 7"/>
            <p:cNvSpPr txBox="1"/>
            <p:nvPr/>
          </p:nvSpPr>
          <p:spPr>
            <a:xfrm>
              <a:off x="0" y="-9525"/>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1</a:t>
              </a:r>
            </a:p>
          </p:txBody>
        </p:sp>
        <p:sp>
          <p:nvSpPr>
            <p:cNvPr id="8" name="TextBox 8"/>
            <p:cNvSpPr txBox="1"/>
            <p:nvPr/>
          </p:nvSpPr>
          <p:spPr>
            <a:xfrm>
              <a:off x="1092549" y="-10161"/>
              <a:ext cx="7052252" cy="858521"/>
            </a:xfrm>
            <a:prstGeom prst="rect">
              <a:avLst/>
            </a:prstGeom>
          </p:spPr>
          <p:txBody>
            <a:bodyPr lIns="0" tIns="0" rIns="0" bIns="0" rtlCol="0" anchor="t">
              <a:spAutoFit/>
            </a:bodyPr>
            <a:lstStyle/>
            <a:p>
              <a:pPr algn="l">
                <a:lnSpc>
                  <a:spcPts val="5459"/>
                </a:lnSpc>
              </a:pPr>
              <a:r>
                <a:rPr lang="en-US" sz="3899">
                  <a:solidFill>
                    <a:srgbClr val="003366"/>
                  </a:solidFill>
                  <a:latin typeface="Be Vietnam Ultra-Bold"/>
                </a:rPr>
                <a:t>Beta Testing</a:t>
              </a:r>
            </a:p>
          </p:txBody>
        </p:sp>
      </p:grpSp>
      <p:grpSp>
        <p:nvGrpSpPr>
          <p:cNvPr id="9" name="Group 9"/>
          <p:cNvGrpSpPr/>
          <p:nvPr/>
        </p:nvGrpSpPr>
        <p:grpSpPr>
          <a:xfrm>
            <a:off x="1818695" y="5542811"/>
            <a:ext cx="7044337" cy="1487137"/>
            <a:chOff x="0" y="0"/>
            <a:chExt cx="2458447" cy="518160"/>
          </a:xfrm>
        </p:grpSpPr>
        <p:sp>
          <p:nvSpPr>
            <p:cNvPr id="10" name="Freeform 10"/>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11" name="Group 11"/>
          <p:cNvGrpSpPr/>
          <p:nvPr/>
        </p:nvGrpSpPr>
        <p:grpSpPr>
          <a:xfrm>
            <a:off x="2286563" y="5879979"/>
            <a:ext cx="6108601" cy="685800"/>
            <a:chOff x="0" y="0"/>
            <a:chExt cx="8144801" cy="914400"/>
          </a:xfrm>
        </p:grpSpPr>
        <p:sp>
          <p:nvSpPr>
            <p:cNvPr id="12" name="TextBox 12"/>
            <p:cNvSpPr txBox="1"/>
            <p:nvPr/>
          </p:nvSpPr>
          <p:spPr>
            <a:xfrm>
              <a:off x="0" y="-9525"/>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2</a:t>
              </a:r>
            </a:p>
          </p:txBody>
        </p:sp>
        <p:sp>
          <p:nvSpPr>
            <p:cNvPr id="13" name="TextBox 13"/>
            <p:cNvSpPr txBox="1"/>
            <p:nvPr/>
          </p:nvSpPr>
          <p:spPr>
            <a:xfrm>
              <a:off x="1092549" y="-21167"/>
              <a:ext cx="7052252" cy="880535"/>
            </a:xfrm>
            <a:prstGeom prst="rect">
              <a:avLst/>
            </a:prstGeom>
          </p:spPr>
          <p:txBody>
            <a:bodyPr lIns="0" tIns="0" rIns="0" bIns="0" rtlCol="0" anchor="t">
              <a:spAutoFit/>
            </a:bodyPr>
            <a:lstStyle/>
            <a:p>
              <a:pPr algn="l">
                <a:lnSpc>
                  <a:spcPts val="5599"/>
                </a:lnSpc>
              </a:pPr>
              <a:r>
                <a:rPr lang="en-US" sz="3999">
                  <a:solidFill>
                    <a:srgbClr val="003366"/>
                  </a:solidFill>
                  <a:latin typeface="Be Vietnam Ultra-Bold"/>
                </a:rPr>
                <a:t>User Feedback</a:t>
              </a:r>
            </a:p>
          </p:txBody>
        </p:sp>
      </p:grpSp>
      <p:grpSp>
        <p:nvGrpSpPr>
          <p:cNvPr id="14" name="Group 14"/>
          <p:cNvGrpSpPr/>
          <p:nvPr/>
        </p:nvGrpSpPr>
        <p:grpSpPr>
          <a:xfrm>
            <a:off x="5340864" y="8091033"/>
            <a:ext cx="7044337" cy="1487137"/>
            <a:chOff x="0" y="0"/>
            <a:chExt cx="2458447" cy="518160"/>
          </a:xfrm>
        </p:grpSpPr>
        <p:sp>
          <p:nvSpPr>
            <p:cNvPr id="15" name="Freeform 15"/>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16" name="Group 16"/>
          <p:cNvGrpSpPr/>
          <p:nvPr/>
        </p:nvGrpSpPr>
        <p:grpSpPr>
          <a:xfrm>
            <a:off x="5808732" y="8284409"/>
            <a:ext cx="6576469" cy="796926"/>
            <a:chOff x="0" y="0"/>
            <a:chExt cx="8768625" cy="1062568"/>
          </a:xfrm>
        </p:grpSpPr>
        <p:sp>
          <p:nvSpPr>
            <p:cNvPr id="17" name="TextBox 17"/>
            <p:cNvSpPr txBox="1"/>
            <p:nvPr/>
          </p:nvSpPr>
          <p:spPr>
            <a:xfrm>
              <a:off x="0" y="-185420"/>
              <a:ext cx="982903" cy="990600"/>
            </a:xfrm>
            <a:prstGeom prst="rect">
              <a:avLst/>
            </a:prstGeom>
          </p:spPr>
          <p:txBody>
            <a:bodyPr lIns="0" tIns="0" rIns="0" bIns="0" rtlCol="0" anchor="t">
              <a:spAutoFit/>
            </a:bodyPr>
            <a:lstStyle/>
            <a:p>
              <a:pPr algn="ctr">
                <a:lnSpc>
                  <a:spcPts val="5879"/>
                </a:lnSpc>
              </a:pPr>
              <a:r>
                <a:rPr lang="en-US" sz="4899">
                  <a:solidFill>
                    <a:srgbClr val="C45B48"/>
                  </a:solidFill>
                  <a:latin typeface="TT Rounds Condensed Heavy"/>
                </a:rPr>
                <a:t>3</a:t>
              </a:r>
            </a:p>
          </p:txBody>
        </p:sp>
        <p:sp>
          <p:nvSpPr>
            <p:cNvPr id="18" name="TextBox 18"/>
            <p:cNvSpPr txBox="1"/>
            <p:nvPr/>
          </p:nvSpPr>
          <p:spPr>
            <a:xfrm>
              <a:off x="1176230" y="106468"/>
              <a:ext cx="7592395" cy="956100"/>
            </a:xfrm>
            <a:prstGeom prst="rect">
              <a:avLst/>
            </a:prstGeom>
          </p:spPr>
          <p:txBody>
            <a:bodyPr lIns="0" tIns="0" rIns="0" bIns="0" rtlCol="0" anchor="t">
              <a:spAutoFit/>
            </a:bodyPr>
            <a:lstStyle/>
            <a:p>
              <a:pPr algn="l">
                <a:lnSpc>
                  <a:spcPts val="6019"/>
                </a:lnSpc>
              </a:pPr>
              <a:r>
                <a:rPr lang="en-US" sz="4299">
                  <a:solidFill>
                    <a:srgbClr val="003366"/>
                  </a:solidFill>
                  <a:latin typeface="Be Vietnam Ultra-Bold"/>
                </a:rPr>
                <a:t> Bug Fixing</a:t>
              </a:r>
            </a:p>
          </p:txBody>
        </p:sp>
      </p:grpSp>
      <p:grpSp>
        <p:nvGrpSpPr>
          <p:cNvPr id="19" name="Group 19"/>
          <p:cNvGrpSpPr/>
          <p:nvPr/>
        </p:nvGrpSpPr>
        <p:grpSpPr>
          <a:xfrm>
            <a:off x="9424968" y="3674674"/>
            <a:ext cx="7044337" cy="1487137"/>
            <a:chOff x="0" y="0"/>
            <a:chExt cx="2458447" cy="518160"/>
          </a:xfrm>
        </p:grpSpPr>
        <p:sp>
          <p:nvSpPr>
            <p:cNvPr id="20" name="Freeform 20"/>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21" name="Group 21"/>
          <p:cNvGrpSpPr/>
          <p:nvPr/>
        </p:nvGrpSpPr>
        <p:grpSpPr>
          <a:xfrm>
            <a:off x="9892836" y="4075342"/>
            <a:ext cx="6108601" cy="685800"/>
            <a:chOff x="0" y="0"/>
            <a:chExt cx="8144801" cy="914400"/>
          </a:xfrm>
        </p:grpSpPr>
        <p:sp>
          <p:nvSpPr>
            <p:cNvPr id="22" name="TextBox 22"/>
            <p:cNvSpPr txBox="1"/>
            <p:nvPr/>
          </p:nvSpPr>
          <p:spPr>
            <a:xfrm>
              <a:off x="0" y="-9525"/>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4</a:t>
              </a:r>
            </a:p>
          </p:txBody>
        </p:sp>
        <p:sp>
          <p:nvSpPr>
            <p:cNvPr id="23" name="TextBox 23"/>
            <p:cNvSpPr txBox="1"/>
            <p:nvPr/>
          </p:nvSpPr>
          <p:spPr>
            <a:xfrm>
              <a:off x="1092549" y="-10161"/>
              <a:ext cx="7052252" cy="858521"/>
            </a:xfrm>
            <a:prstGeom prst="rect">
              <a:avLst/>
            </a:prstGeom>
          </p:spPr>
          <p:txBody>
            <a:bodyPr lIns="0" tIns="0" rIns="0" bIns="0" rtlCol="0" anchor="t">
              <a:spAutoFit/>
            </a:bodyPr>
            <a:lstStyle/>
            <a:p>
              <a:pPr algn="l">
                <a:lnSpc>
                  <a:spcPts val="5459"/>
                </a:lnSpc>
              </a:pPr>
              <a:r>
                <a:rPr lang="en-US" sz="3899">
                  <a:solidFill>
                    <a:srgbClr val="003366"/>
                  </a:solidFill>
                  <a:latin typeface="Be Vietnam Ultra-Bold"/>
                </a:rPr>
                <a:t>Performance Testing</a:t>
              </a:r>
            </a:p>
          </p:txBody>
        </p:sp>
      </p:grpSp>
      <p:sp>
        <p:nvSpPr>
          <p:cNvPr id="24" name="Freeform 24"/>
          <p:cNvSpPr/>
          <p:nvPr/>
        </p:nvSpPr>
        <p:spPr>
          <a:xfrm>
            <a:off x="13516066" y="5879979"/>
            <a:ext cx="5906478" cy="5605784"/>
          </a:xfrm>
          <a:custGeom>
            <a:avLst/>
            <a:gdLst/>
            <a:ahLst/>
            <a:cxnLst/>
            <a:rect l="l" t="t" r="r" b="b"/>
            <a:pathLst>
              <a:path w="5906478" h="5605784">
                <a:moveTo>
                  <a:pt x="0" y="0"/>
                </a:moveTo>
                <a:lnTo>
                  <a:pt x="5906477" y="0"/>
                </a:lnTo>
                <a:lnTo>
                  <a:pt x="5906477" y="5605785"/>
                </a:lnTo>
                <a:lnTo>
                  <a:pt x="0" y="5605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5" name="Group 25"/>
          <p:cNvGrpSpPr/>
          <p:nvPr/>
        </p:nvGrpSpPr>
        <p:grpSpPr>
          <a:xfrm>
            <a:off x="9424968" y="5542811"/>
            <a:ext cx="7044337" cy="1487137"/>
            <a:chOff x="0" y="0"/>
            <a:chExt cx="2458447" cy="518160"/>
          </a:xfrm>
        </p:grpSpPr>
        <p:sp>
          <p:nvSpPr>
            <p:cNvPr id="26" name="Freeform 26"/>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27" name="Group 27"/>
          <p:cNvGrpSpPr/>
          <p:nvPr/>
        </p:nvGrpSpPr>
        <p:grpSpPr>
          <a:xfrm>
            <a:off x="9892836" y="5879979"/>
            <a:ext cx="6108601" cy="685800"/>
            <a:chOff x="0" y="0"/>
            <a:chExt cx="8144801" cy="914400"/>
          </a:xfrm>
        </p:grpSpPr>
        <p:sp>
          <p:nvSpPr>
            <p:cNvPr id="28" name="TextBox 28"/>
            <p:cNvSpPr txBox="1"/>
            <p:nvPr/>
          </p:nvSpPr>
          <p:spPr>
            <a:xfrm>
              <a:off x="0" y="-9525"/>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5</a:t>
              </a:r>
            </a:p>
          </p:txBody>
        </p:sp>
        <p:sp>
          <p:nvSpPr>
            <p:cNvPr id="29" name="TextBox 29"/>
            <p:cNvSpPr txBox="1"/>
            <p:nvPr/>
          </p:nvSpPr>
          <p:spPr>
            <a:xfrm>
              <a:off x="1092549" y="10371"/>
              <a:ext cx="7052252" cy="826983"/>
            </a:xfrm>
            <a:prstGeom prst="rect">
              <a:avLst/>
            </a:prstGeom>
          </p:spPr>
          <p:txBody>
            <a:bodyPr lIns="0" tIns="0" rIns="0" bIns="0" rtlCol="0" anchor="t">
              <a:spAutoFit/>
            </a:bodyPr>
            <a:lstStyle/>
            <a:p>
              <a:pPr algn="l">
                <a:lnSpc>
                  <a:spcPts val="5319"/>
                </a:lnSpc>
              </a:pPr>
              <a:r>
                <a:rPr lang="en-US" sz="3799">
                  <a:solidFill>
                    <a:srgbClr val="003366"/>
                  </a:solidFill>
                  <a:latin typeface="Be Vietnam Ultra-Bold"/>
                </a:rPr>
                <a:t>Final Adjustments</a:t>
              </a:r>
            </a:p>
          </p:txBody>
        </p:sp>
      </p:grpSp>
      <p:sp>
        <p:nvSpPr>
          <p:cNvPr id="30" name="Freeform 30"/>
          <p:cNvSpPr/>
          <p:nvPr/>
        </p:nvSpPr>
        <p:spPr>
          <a:xfrm flipH="1">
            <a:off x="15414372" y="408627"/>
            <a:ext cx="2450187" cy="3603215"/>
          </a:xfrm>
          <a:custGeom>
            <a:avLst/>
            <a:gdLst/>
            <a:ahLst/>
            <a:cxnLst/>
            <a:rect l="l" t="t" r="r" b="b"/>
            <a:pathLst>
              <a:path w="2450187" h="3603215">
                <a:moveTo>
                  <a:pt x="2450187" y="0"/>
                </a:moveTo>
                <a:lnTo>
                  <a:pt x="0" y="0"/>
                </a:lnTo>
                <a:lnTo>
                  <a:pt x="0" y="3603215"/>
                </a:lnTo>
                <a:lnTo>
                  <a:pt x="2450187" y="3603215"/>
                </a:lnTo>
                <a:lnTo>
                  <a:pt x="2450187"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EB9D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3701826" cy="1884528"/>
          </a:xfrm>
        </p:grpSpPr>
        <p:sp>
          <p:nvSpPr>
            <p:cNvPr id="3" name="Freeform 3"/>
            <p:cNvSpPr/>
            <p:nvPr/>
          </p:nvSpPr>
          <p:spPr>
            <a:xfrm>
              <a:off x="0" y="0"/>
              <a:ext cx="3701826" cy="1884528"/>
            </a:xfrm>
            <a:custGeom>
              <a:avLst/>
              <a:gdLst/>
              <a:ahLst/>
              <a:cxnLst/>
              <a:rect l="l" t="t" r="r" b="b"/>
              <a:pathLst>
                <a:path w="3701826" h="1884528">
                  <a:moveTo>
                    <a:pt x="3577366" y="1884528"/>
                  </a:moveTo>
                  <a:lnTo>
                    <a:pt x="124460" y="1884528"/>
                  </a:lnTo>
                  <a:cubicBezTo>
                    <a:pt x="55880" y="1884528"/>
                    <a:pt x="0" y="1828648"/>
                    <a:pt x="0" y="1760068"/>
                  </a:cubicBezTo>
                  <a:lnTo>
                    <a:pt x="0" y="124460"/>
                  </a:lnTo>
                  <a:cubicBezTo>
                    <a:pt x="0" y="55880"/>
                    <a:pt x="55880" y="0"/>
                    <a:pt x="124460" y="0"/>
                  </a:cubicBezTo>
                  <a:lnTo>
                    <a:pt x="3577366" y="0"/>
                  </a:lnTo>
                  <a:cubicBezTo>
                    <a:pt x="3645946" y="0"/>
                    <a:pt x="3701826" y="55880"/>
                    <a:pt x="3701826" y="124460"/>
                  </a:cubicBezTo>
                  <a:lnTo>
                    <a:pt x="3701826" y="1760068"/>
                  </a:lnTo>
                  <a:cubicBezTo>
                    <a:pt x="3701826" y="1828648"/>
                    <a:pt x="3645946" y="1884528"/>
                    <a:pt x="3577366" y="1884528"/>
                  </a:cubicBezTo>
                  <a:close/>
                </a:path>
              </a:pathLst>
            </a:custGeom>
            <a:solidFill>
              <a:srgbClr val="FFFFFF"/>
            </a:solidFill>
          </p:spPr>
        </p:sp>
      </p:grpSp>
      <p:grpSp>
        <p:nvGrpSpPr>
          <p:cNvPr id="4" name="Group 4"/>
          <p:cNvGrpSpPr/>
          <p:nvPr/>
        </p:nvGrpSpPr>
        <p:grpSpPr>
          <a:xfrm>
            <a:off x="1517806" y="1383987"/>
            <a:ext cx="6873228" cy="7519025"/>
            <a:chOff x="0" y="0"/>
            <a:chExt cx="9164304" cy="10025367"/>
          </a:xfrm>
        </p:grpSpPr>
        <p:sp>
          <p:nvSpPr>
            <p:cNvPr id="5" name="TextBox 5"/>
            <p:cNvSpPr txBox="1"/>
            <p:nvPr/>
          </p:nvSpPr>
          <p:spPr>
            <a:xfrm>
              <a:off x="0" y="-19050"/>
              <a:ext cx="9164304" cy="1644650"/>
            </a:xfrm>
            <a:prstGeom prst="rect">
              <a:avLst/>
            </a:prstGeom>
          </p:spPr>
          <p:txBody>
            <a:bodyPr lIns="0" tIns="0" rIns="0" bIns="0" rtlCol="0" anchor="t">
              <a:spAutoFit/>
            </a:bodyPr>
            <a:lstStyle/>
            <a:p>
              <a:pPr algn="l">
                <a:lnSpc>
                  <a:spcPts val="9600"/>
                </a:lnSpc>
              </a:pPr>
              <a:r>
                <a:rPr lang="en-US" sz="8000">
                  <a:solidFill>
                    <a:srgbClr val="C45B48"/>
                  </a:solidFill>
                  <a:latin typeface="TT Rounds Condensed Bold"/>
                </a:rPr>
                <a:t>conclusion</a:t>
              </a:r>
            </a:p>
          </p:txBody>
        </p:sp>
        <p:sp>
          <p:nvSpPr>
            <p:cNvPr id="6" name="TextBox 6"/>
            <p:cNvSpPr txBox="1"/>
            <p:nvPr/>
          </p:nvSpPr>
          <p:spPr>
            <a:xfrm>
              <a:off x="0" y="2209364"/>
              <a:ext cx="9164304" cy="7816004"/>
            </a:xfrm>
            <a:prstGeom prst="rect">
              <a:avLst/>
            </a:prstGeom>
          </p:spPr>
          <p:txBody>
            <a:bodyPr lIns="0" tIns="0" rIns="0" bIns="0" rtlCol="0" anchor="t">
              <a:spAutoFit/>
            </a:bodyPr>
            <a:lstStyle/>
            <a:p>
              <a:pPr algn="l">
                <a:lnSpc>
                  <a:spcPts val="3919"/>
                </a:lnSpc>
              </a:pPr>
              <a:r>
                <a:rPr lang="en-US" sz="2799">
                  <a:solidFill>
                    <a:srgbClr val="003366"/>
                  </a:solidFill>
                  <a:latin typeface="Be Vietnam Ultra-Bold"/>
                </a:rPr>
                <a:t>Fitness goal tracker helps you stay organized and motivated. It can also plan your workout as per your inserted weekly, daily or monthly planning. No medicine intake will be delayed or forgotten through the reminder tool. Our project seeks to offer a comprehensive, motivated, and personalized experience to assist users effectively accomplish their fitness goals.</a:t>
              </a:r>
            </a:p>
            <a:p>
              <a:pPr algn="l">
                <a:lnSpc>
                  <a:spcPts val="3499"/>
                </a:lnSpc>
              </a:pPr>
              <a:endParaRPr lang="en-US" sz="2799">
                <a:solidFill>
                  <a:srgbClr val="003366"/>
                </a:solidFill>
                <a:latin typeface="Be Vietnam Ultra-Bold"/>
              </a:endParaRPr>
            </a:p>
          </p:txBody>
        </p:sp>
      </p:grpSp>
      <p:sp>
        <p:nvSpPr>
          <p:cNvPr id="7" name="Freeform 7"/>
          <p:cNvSpPr/>
          <p:nvPr/>
        </p:nvSpPr>
        <p:spPr>
          <a:xfrm>
            <a:off x="8733934" y="4264399"/>
            <a:ext cx="1574678" cy="1834900"/>
          </a:xfrm>
          <a:custGeom>
            <a:avLst/>
            <a:gdLst/>
            <a:ahLst/>
            <a:cxnLst/>
            <a:rect l="l" t="t" r="r" b="b"/>
            <a:pathLst>
              <a:path w="1574678" h="1834900">
                <a:moveTo>
                  <a:pt x="0" y="0"/>
                </a:moveTo>
                <a:lnTo>
                  <a:pt x="1574678" y="0"/>
                </a:lnTo>
                <a:lnTo>
                  <a:pt x="1574678" y="1834900"/>
                </a:lnTo>
                <a:lnTo>
                  <a:pt x="0" y="1834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1125247" y="4264399"/>
            <a:ext cx="1781521" cy="1834900"/>
          </a:xfrm>
          <a:custGeom>
            <a:avLst/>
            <a:gdLst/>
            <a:ahLst/>
            <a:cxnLst/>
            <a:rect l="l" t="t" r="r" b="b"/>
            <a:pathLst>
              <a:path w="1781521" h="1834900">
                <a:moveTo>
                  <a:pt x="0" y="0"/>
                </a:moveTo>
                <a:lnTo>
                  <a:pt x="1781521" y="0"/>
                </a:lnTo>
                <a:lnTo>
                  <a:pt x="1781521" y="1834900"/>
                </a:lnTo>
                <a:lnTo>
                  <a:pt x="0" y="1834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723403" y="4264399"/>
            <a:ext cx="1804874" cy="1834900"/>
          </a:xfrm>
          <a:custGeom>
            <a:avLst/>
            <a:gdLst/>
            <a:ahLst/>
            <a:cxnLst/>
            <a:rect l="l" t="t" r="r" b="b"/>
            <a:pathLst>
              <a:path w="1804874" h="1834900">
                <a:moveTo>
                  <a:pt x="0" y="0"/>
                </a:moveTo>
                <a:lnTo>
                  <a:pt x="1804874" y="0"/>
                </a:lnTo>
                <a:lnTo>
                  <a:pt x="1804874" y="1834900"/>
                </a:lnTo>
                <a:lnTo>
                  <a:pt x="0" y="1834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0710946" y="1848883"/>
            <a:ext cx="2897081" cy="2033224"/>
          </a:xfrm>
          <a:custGeom>
            <a:avLst/>
            <a:gdLst/>
            <a:ahLst/>
            <a:cxnLst/>
            <a:rect l="l" t="t" r="r" b="b"/>
            <a:pathLst>
              <a:path w="2897081" h="2033224">
                <a:moveTo>
                  <a:pt x="0" y="0"/>
                </a:moveTo>
                <a:lnTo>
                  <a:pt x="2897081" y="0"/>
                </a:lnTo>
                <a:lnTo>
                  <a:pt x="2897081" y="2033224"/>
                </a:lnTo>
                <a:lnTo>
                  <a:pt x="0" y="20332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flipH="1">
            <a:off x="14956750" y="1978847"/>
            <a:ext cx="1205842" cy="1773297"/>
          </a:xfrm>
          <a:custGeom>
            <a:avLst/>
            <a:gdLst/>
            <a:ahLst/>
            <a:cxnLst/>
            <a:rect l="l" t="t" r="r" b="b"/>
            <a:pathLst>
              <a:path w="1205842" h="1773297">
                <a:moveTo>
                  <a:pt x="1205842" y="0"/>
                </a:moveTo>
                <a:lnTo>
                  <a:pt x="0" y="0"/>
                </a:lnTo>
                <a:lnTo>
                  <a:pt x="0" y="1773297"/>
                </a:lnTo>
                <a:lnTo>
                  <a:pt x="1205842" y="1773297"/>
                </a:lnTo>
                <a:lnTo>
                  <a:pt x="1205842"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9650571" y="6611554"/>
            <a:ext cx="2120750" cy="1696600"/>
          </a:xfrm>
          <a:custGeom>
            <a:avLst/>
            <a:gdLst/>
            <a:ahLst/>
            <a:cxnLst/>
            <a:rect l="l" t="t" r="r" b="b"/>
            <a:pathLst>
              <a:path w="2120750" h="1696600">
                <a:moveTo>
                  <a:pt x="0" y="0"/>
                </a:moveTo>
                <a:lnTo>
                  <a:pt x="2120750" y="0"/>
                </a:lnTo>
                <a:lnTo>
                  <a:pt x="2120750" y="1696599"/>
                </a:lnTo>
                <a:lnTo>
                  <a:pt x="0" y="16965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12820604" y="6611554"/>
            <a:ext cx="1791036" cy="1696600"/>
          </a:xfrm>
          <a:custGeom>
            <a:avLst/>
            <a:gdLst/>
            <a:ahLst/>
            <a:cxnLst/>
            <a:rect l="l" t="t" r="r" b="b"/>
            <a:pathLst>
              <a:path w="1791036" h="1696600">
                <a:moveTo>
                  <a:pt x="0" y="0"/>
                </a:moveTo>
                <a:lnTo>
                  <a:pt x="1791036" y="0"/>
                </a:lnTo>
                <a:lnTo>
                  <a:pt x="1791036" y="1696599"/>
                </a:lnTo>
                <a:lnTo>
                  <a:pt x="0" y="16965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sp>
        <p:nvSpPr>
          <p:cNvPr id="2" name="Freeform 2"/>
          <p:cNvSpPr/>
          <p:nvPr/>
        </p:nvSpPr>
        <p:spPr>
          <a:xfrm>
            <a:off x="-267314" y="-391074"/>
            <a:ext cx="5401289" cy="4114800"/>
          </a:xfrm>
          <a:custGeom>
            <a:avLst/>
            <a:gdLst/>
            <a:ahLst/>
            <a:cxnLst/>
            <a:rect l="l" t="t" r="r" b="b"/>
            <a:pathLst>
              <a:path w="5401289" h="4114800">
                <a:moveTo>
                  <a:pt x="0" y="0"/>
                </a:moveTo>
                <a:lnTo>
                  <a:pt x="5401288" y="0"/>
                </a:lnTo>
                <a:lnTo>
                  <a:pt x="54012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69954" y="1666326"/>
            <a:ext cx="4105274" cy="5954281"/>
            <a:chOff x="0" y="0"/>
            <a:chExt cx="830008" cy="1208681"/>
          </a:xfrm>
        </p:grpSpPr>
        <p:sp>
          <p:nvSpPr>
            <p:cNvPr id="4" name="Freeform 4"/>
            <p:cNvSpPr/>
            <p:nvPr/>
          </p:nvSpPr>
          <p:spPr>
            <a:xfrm>
              <a:off x="0" y="0"/>
              <a:ext cx="830008" cy="1208681"/>
            </a:xfrm>
            <a:custGeom>
              <a:avLst/>
              <a:gdLst/>
              <a:ahLst/>
              <a:cxnLst/>
              <a:rect l="l" t="t" r="r" b="b"/>
              <a:pathLst>
                <a:path w="830008" h="1208681">
                  <a:moveTo>
                    <a:pt x="705548" y="1208681"/>
                  </a:moveTo>
                  <a:lnTo>
                    <a:pt x="124460" y="1208681"/>
                  </a:lnTo>
                  <a:cubicBezTo>
                    <a:pt x="55880" y="1208681"/>
                    <a:pt x="0" y="1152801"/>
                    <a:pt x="0" y="1084221"/>
                  </a:cubicBezTo>
                  <a:lnTo>
                    <a:pt x="0" y="124460"/>
                  </a:lnTo>
                  <a:cubicBezTo>
                    <a:pt x="0" y="55880"/>
                    <a:pt x="55880" y="0"/>
                    <a:pt x="124460" y="0"/>
                  </a:cubicBezTo>
                  <a:lnTo>
                    <a:pt x="705548" y="0"/>
                  </a:lnTo>
                  <a:cubicBezTo>
                    <a:pt x="774128" y="0"/>
                    <a:pt x="830008" y="55880"/>
                    <a:pt x="830008" y="124460"/>
                  </a:cubicBezTo>
                  <a:lnTo>
                    <a:pt x="830008" y="1084221"/>
                  </a:lnTo>
                  <a:cubicBezTo>
                    <a:pt x="830008" y="1152801"/>
                    <a:pt x="774128" y="1208681"/>
                    <a:pt x="705548" y="1208681"/>
                  </a:cubicBezTo>
                  <a:close/>
                </a:path>
              </a:pathLst>
            </a:custGeom>
            <a:solidFill>
              <a:srgbClr val="FFFFFF"/>
            </a:solidFill>
          </p:spPr>
        </p:sp>
      </p:grpSp>
      <p:grpSp>
        <p:nvGrpSpPr>
          <p:cNvPr id="5" name="Group 5"/>
          <p:cNvGrpSpPr/>
          <p:nvPr/>
        </p:nvGrpSpPr>
        <p:grpSpPr>
          <a:xfrm>
            <a:off x="6159802" y="2998903"/>
            <a:ext cx="4377327" cy="6348865"/>
            <a:chOff x="0" y="0"/>
            <a:chExt cx="830008" cy="1208681"/>
          </a:xfrm>
        </p:grpSpPr>
        <p:sp>
          <p:nvSpPr>
            <p:cNvPr id="6" name="Freeform 6"/>
            <p:cNvSpPr/>
            <p:nvPr/>
          </p:nvSpPr>
          <p:spPr>
            <a:xfrm>
              <a:off x="0" y="0"/>
              <a:ext cx="830008" cy="1208681"/>
            </a:xfrm>
            <a:custGeom>
              <a:avLst/>
              <a:gdLst/>
              <a:ahLst/>
              <a:cxnLst/>
              <a:rect l="l" t="t" r="r" b="b"/>
              <a:pathLst>
                <a:path w="830008" h="1208681">
                  <a:moveTo>
                    <a:pt x="705548" y="1208681"/>
                  </a:moveTo>
                  <a:lnTo>
                    <a:pt x="124460" y="1208681"/>
                  </a:lnTo>
                  <a:cubicBezTo>
                    <a:pt x="55880" y="1208681"/>
                    <a:pt x="0" y="1152801"/>
                    <a:pt x="0" y="1084221"/>
                  </a:cubicBezTo>
                  <a:lnTo>
                    <a:pt x="0" y="124460"/>
                  </a:lnTo>
                  <a:cubicBezTo>
                    <a:pt x="0" y="55880"/>
                    <a:pt x="55880" y="0"/>
                    <a:pt x="124460" y="0"/>
                  </a:cubicBezTo>
                  <a:lnTo>
                    <a:pt x="705548" y="0"/>
                  </a:lnTo>
                  <a:cubicBezTo>
                    <a:pt x="774128" y="0"/>
                    <a:pt x="830008" y="55880"/>
                    <a:pt x="830008" y="124460"/>
                  </a:cubicBezTo>
                  <a:lnTo>
                    <a:pt x="830008" y="1084221"/>
                  </a:lnTo>
                  <a:cubicBezTo>
                    <a:pt x="830008" y="1152801"/>
                    <a:pt x="774128" y="1208681"/>
                    <a:pt x="705548" y="1208681"/>
                  </a:cubicBezTo>
                  <a:close/>
                </a:path>
              </a:pathLst>
            </a:custGeom>
            <a:solidFill>
              <a:srgbClr val="FFFFFF"/>
            </a:solidFill>
          </p:spPr>
        </p:sp>
      </p:grpSp>
      <p:grpSp>
        <p:nvGrpSpPr>
          <p:cNvPr id="7" name="Group 7"/>
          <p:cNvGrpSpPr/>
          <p:nvPr/>
        </p:nvGrpSpPr>
        <p:grpSpPr>
          <a:xfrm>
            <a:off x="12467123" y="4138063"/>
            <a:ext cx="4136443" cy="5999487"/>
            <a:chOff x="0" y="0"/>
            <a:chExt cx="830008" cy="1208681"/>
          </a:xfrm>
        </p:grpSpPr>
        <p:sp>
          <p:nvSpPr>
            <p:cNvPr id="8" name="Freeform 8"/>
            <p:cNvSpPr/>
            <p:nvPr/>
          </p:nvSpPr>
          <p:spPr>
            <a:xfrm>
              <a:off x="0" y="0"/>
              <a:ext cx="830008" cy="1208681"/>
            </a:xfrm>
            <a:custGeom>
              <a:avLst/>
              <a:gdLst/>
              <a:ahLst/>
              <a:cxnLst/>
              <a:rect l="l" t="t" r="r" b="b"/>
              <a:pathLst>
                <a:path w="830008" h="1208681">
                  <a:moveTo>
                    <a:pt x="705548" y="1208681"/>
                  </a:moveTo>
                  <a:lnTo>
                    <a:pt x="124460" y="1208681"/>
                  </a:lnTo>
                  <a:cubicBezTo>
                    <a:pt x="55880" y="1208681"/>
                    <a:pt x="0" y="1152801"/>
                    <a:pt x="0" y="1084221"/>
                  </a:cubicBezTo>
                  <a:lnTo>
                    <a:pt x="0" y="124460"/>
                  </a:lnTo>
                  <a:cubicBezTo>
                    <a:pt x="0" y="55880"/>
                    <a:pt x="55880" y="0"/>
                    <a:pt x="124460" y="0"/>
                  </a:cubicBezTo>
                  <a:lnTo>
                    <a:pt x="705548" y="0"/>
                  </a:lnTo>
                  <a:cubicBezTo>
                    <a:pt x="774128" y="0"/>
                    <a:pt x="830008" y="55880"/>
                    <a:pt x="830008" y="124460"/>
                  </a:cubicBezTo>
                  <a:lnTo>
                    <a:pt x="830008" y="1084221"/>
                  </a:lnTo>
                  <a:cubicBezTo>
                    <a:pt x="830008" y="1152801"/>
                    <a:pt x="774128" y="1208681"/>
                    <a:pt x="705548" y="1208681"/>
                  </a:cubicBezTo>
                  <a:close/>
                </a:path>
              </a:pathLst>
            </a:custGeom>
            <a:solidFill>
              <a:srgbClr val="FFFFFF"/>
            </a:solidFill>
          </p:spPr>
        </p:sp>
      </p:grpSp>
      <p:sp>
        <p:nvSpPr>
          <p:cNvPr id="9" name="Freeform 9"/>
          <p:cNvSpPr/>
          <p:nvPr/>
        </p:nvSpPr>
        <p:spPr>
          <a:xfrm>
            <a:off x="14535344" y="-391074"/>
            <a:ext cx="3752656" cy="6449877"/>
          </a:xfrm>
          <a:custGeom>
            <a:avLst/>
            <a:gdLst/>
            <a:ahLst/>
            <a:cxnLst/>
            <a:rect l="l" t="t" r="r" b="b"/>
            <a:pathLst>
              <a:path w="3752656" h="6449877">
                <a:moveTo>
                  <a:pt x="0" y="0"/>
                </a:moveTo>
                <a:lnTo>
                  <a:pt x="3752656" y="0"/>
                </a:lnTo>
                <a:lnTo>
                  <a:pt x="3752656" y="6449877"/>
                </a:lnTo>
                <a:lnTo>
                  <a:pt x="0" y="6449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220571" y="798548"/>
            <a:ext cx="12642817" cy="1238250"/>
          </a:xfrm>
          <a:prstGeom prst="rect">
            <a:avLst/>
          </a:prstGeom>
        </p:spPr>
        <p:txBody>
          <a:bodyPr lIns="0" tIns="0" rIns="0" bIns="0" rtlCol="0" anchor="t">
            <a:spAutoFit/>
          </a:bodyPr>
          <a:lstStyle/>
          <a:p>
            <a:pPr algn="ctr">
              <a:lnSpc>
                <a:spcPts val="9600"/>
              </a:lnSpc>
            </a:pPr>
            <a:r>
              <a:rPr lang="en-US" sz="8000">
                <a:solidFill>
                  <a:srgbClr val="FFFFFF"/>
                </a:solidFill>
                <a:latin typeface="TT Rounds Condensed Heavy"/>
              </a:rPr>
              <a:t>TEAM'S MEMBERS</a:t>
            </a:r>
          </a:p>
        </p:txBody>
      </p:sp>
      <p:grpSp>
        <p:nvGrpSpPr>
          <p:cNvPr id="11" name="Group 11"/>
          <p:cNvGrpSpPr/>
          <p:nvPr/>
        </p:nvGrpSpPr>
        <p:grpSpPr>
          <a:xfrm>
            <a:off x="1469130" y="2998903"/>
            <a:ext cx="2706922" cy="2791625"/>
            <a:chOff x="0" y="0"/>
            <a:chExt cx="3609229" cy="3722166"/>
          </a:xfrm>
        </p:grpSpPr>
        <p:sp>
          <p:nvSpPr>
            <p:cNvPr id="12" name="TextBox 12"/>
            <p:cNvSpPr txBox="1"/>
            <p:nvPr/>
          </p:nvSpPr>
          <p:spPr>
            <a:xfrm>
              <a:off x="0" y="-9525"/>
              <a:ext cx="3609229" cy="962025"/>
            </a:xfrm>
            <a:prstGeom prst="rect">
              <a:avLst/>
            </a:prstGeom>
          </p:spPr>
          <p:txBody>
            <a:bodyPr lIns="0" tIns="0" rIns="0" bIns="0" rtlCol="0" anchor="t">
              <a:spAutoFit/>
            </a:bodyPr>
            <a:lstStyle/>
            <a:p>
              <a:pPr algn="ctr">
                <a:lnSpc>
                  <a:spcPts val="5639"/>
                </a:lnSpc>
              </a:pPr>
              <a:r>
                <a:rPr lang="en-US" sz="4699">
                  <a:solidFill>
                    <a:srgbClr val="C45B48"/>
                  </a:solidFill>
                  <a:latin typeface="TT Rounds Condensed Heavy"/>
                </a:rPr>
                <a:t>#1</a:t>
              </a:r>
            </a:p>
          </p:txBody>
        </p:sp>
        <p:sp>
          <p:nvSpPr>
            <p:cNvPr id="13" name="TextBox 13"/>
            <p:cNvSpPr txBox="1"/>
            <p:nvPr/>
          </p:nvSpPr>
          <p:spPr>
            <a:xfrm>
              <a:off x="0" y="1117183"/>
              <a:ext cx="3609229" cy="2604983"/>
            </a:xfrm>
            <a:prstGeom prst="rect">
              <a:avLst/>
            </a:prstGeom>
          </p:spPr>
          <p:txBody>
            <a:bodyPr lIns="0" tIns="0" rIns="0" bIns="0" rtlCol="0" anchor="t">
              <a:spAutoFit/>
            </a:bodyPr>
            <a:lstStyle/>
            <a:p>
              <a:pPr algn="ctr">
                <a:lnSpc>
                  <a:spcPts val="5319"/>
                </a:lnSpc>
              </a:pPr>
              <a:r>
                <a:rPr lang="en-US" sz="3799">
                  <a:solidFill>
                    <a:srgbClr val="003366"/>
                  </a:solidFill>
                  <a:latin typeface="Be Vietnam Ultra-Bold"/>
                </a:rPr>
                <a:t>KANIZ FATEMA</a:t>
              </a:r>
            </a:p>
            <a:p>
              <a:pPr algn="ctr">
                <a:lnSpc>
                  <a:spcPts val="5319"/>
                </a:lnSpc>
              </a:pPr>
              <a:r>
                <a:rPr lang="en-US" sz="3799">
                  <a:solidFill>
                    <a:srgbClr val="003366"/>
                  </a:solidFill>
                  <a:latin typeface="Be Vietnam Ultra-Bold"/>
                </a:rPr>
                <a:t>A23MJ4003</a:t>
              </a:r>
            </a:p>
          </p:txBody>
        </p:sp>
      </p:grpSp>
      <p:grpSp>
        <p:nvGrpSpPr>
          <p:cNvPr id="14" name="Group 14"/>
          <p:cNvGrpSpPr/>
          <p:nvPr/>
        </p:nvGrpSpPr>
        <p:grpSpPr>
          <a:xfrm>
            <a:off x="7079740" y="4403275"/>
            <a:ext cx="2706922" cy="3311054"/>
            <a:chOff x="0" y="0"/>
            <a:chExt cx="3609229" cy="4414739"/>
          </a:xfrm>
        </p:grpSpPr>
        <p:sp>
          <p:nvSpPr>
            <p:cNvPr id="15" name="TextBox 15"/>
            <p:cNvSpPr txBox="1"/>
            <p:nvPr/>
          </p:nvSpPr>
          <p:spPr>
            <a:xfrm>
              <a:off x="0" y="0"/>
              <a:ext cx="3609229" cy="901700"/>
            </a:xfrm>
            <a:prstGeom prst="rect">
              <a:avLst/>
            </a:prstGeom>
          </p:spPr>
          <p:txBody>
            <a:bodyPr lIns="0" tIns="0" rIns="0" bIns="0" rtlCol="0" anchor="t">
              <a:spAutoFit/>
            </a:bodyPr>
            <a:lstStyle/>
            <a:p>
              <a:pPr algn="ctr">
                <a:lnSpc>
                  <a:spcPts val="5399"/>
                </a:lnSpc>
              </a:pPr>
              <a:r>
                <a:rPr lang="en-US" sz="4499">
                  <a:solidFill>
                    <a:srgbClr val="C45B48"/>
                  </a:solidFill>
                  <a:latin typeface="TT Rounds Condensed Heavy"/>
                </a:rPr>
                <a:t>#2</a:t>
              </a:r>
            </a:p>
          </p:txBody>
        </p:sp>
        <p:sp>
          <p:nvSpPr>
            <p:cNvPr id="16" name="TextBox 16"/>
            <p:cNvSpPr txBox="1"/>
            <p:nvPr/>
          </p:nvSpPr>
          <p:spPr>
            <a:xfrm>
              <a:off x="0" y="1066383"/>
              <a:ext cx="3609229" cy="3348356"/>
            </a:xfrm>
            <a:prstGeom prst="rect">
              <a:avLst/>
            </a:prstGeom>
          </p:spPr>
          <p:txBody>
            <a:bodyPr lIns="0" tIns="0" rIns="0" bIns="0" rtlCol="0" anchor="t">
              <a:spAutoFit/>
            </a:bodyPr>
            <a:lstStyle/>
            <a:p>
              <a:pPr algn="ctr">
                <a:lnSpc>
                  <a:spcPts val="5039"/>
                </a:lnSpc>
              </a:pPr>
              <a:r>
                <a:rPr lang="en-US" sz="3599">
                  <a:solidFill>
                    <a:srgbClr val="003366"/>
                  </a:solidFill>
                  <a:latin typeface="Be Vietnam Ultra-Bold"/>
                </a:rPr>
                <a:t>Abdullah Mohammad Jaid A23MJ4001</a:t>
              </a:r>
            </a:p>
          </p:txBody>
        </p:sp>
      </p:grpSp>
      <p:grpSp>
        <p:nvGrpSpPr>
          <p:cNvPr id="17" name="Group 17"/>
          <p:cNvGrpSpPr/>
          <p:nvPr/>
        </p:nvGrpSpPr>
        <p:grpSpPr>
          <a:xfrm>
            <a:off x="13156467" y="4887335"/>
            <a:ext cx="2706922" cy="3486950"/>
            <a:chOff x="0" y="0"/>
            <a:chExt cx="3609229" cy="4649266"/>
          </a:xfrm>
        </p:grpSpPr>
        <p:sp>
          <p:nvSpPr>
            <p:cNvPr id="18" name="TextBox 18"/>
            <p:cNvSpPr txBox="1"/>
            <p:nvPr/>
          </p:nvSpPr>
          <p:spPr>
            <a:xfrm>
              <a:off x="0" y="0"/>
              <a:ext cx="3609229" cy="990600"/>
            </a:xfrm>
            <a:prstGeom prst="rect">
              <a:avLst/>
            </a:prstGeom>
          </p:spPr>
          <p:txBody>
            <a:bodyPr lIns="0" tIns="0" rIns="0" bIns="0" rtlCol="0" anchor="t">
              <a:spAutoFit/>
            </a:bodyPr>
            <a:lstStyle/>
            <a:p>
              <a:pPr algn="ctr">
                <a:lnSpc>
                  <a:spcPts val="5879"/>
                </a:lnSpc>
              </a:pPr>
              <a:r>
                <a:rPr lang="en-US" sz="4899">
                  <a:solidFill>
                    <a:srgbClr val="C45B48"/>
                  </a:solidFill>
                  <a:latin typeface="TT Rounds Condensed Heavy"/>
                </a:rPr>
                <a:t> #3</a:t>
              </a:r>
            </a:p>
          </p:txBody>
        </p:sp>
        <p:sp>
          <p:nvSpPr>
            <p:cNvPr id="19" name="TextBox 19"/>
            <p:cNvSpPr txBox="1"/>
            <p:nvPr/>
          </p:nvSpPr>
          <p:spPr>
            <a:xfrm>
              <a:off x="0" y="1155283"/>
              <a:ext cx="3609229" cy="3493983"/>
            </a:xfrm>
            <a:prstGeom prst="rect">
              <a:avLst/>
            </a:prstGeom>
          </p:spPr>
          <p:txBody>
            <a:bodyPr lIns="0" tIns="0" rIns="0" bIns="0" rtlCol="0" anchor="t">
              <a:spAutoFit/>
            </a:bodyPr>
            <a:lstStyle/>
            <a:p>
              <a:pPr algn="ctr">
                <a:lnSpc>
                  <a:spcPts val="5319"/>
                </a:lnSpc>
              </a:pPr>
              <a:r>
                <a:rPr lang="en-US" sz="3799">
                  <a:solidFill>
                    <a:srgbClr val="003366"/>
                  </a:solidFill>
                  <a:latin typeface="Be Vietnam Ultra-Bold"/>
                </a:rPr>
                <a:t>SAUMIK HASAN ARPON </a:t>
              </a:r>
            </a:p>
            <a:p>
              <a:pPr algn="ctr">
                <a:lnSpc>
                  <a:spcPts val="5319"/>
                </a:lnSpc>
              </a:pPr>
              <a:r>
                <a:rPr lang="en-US" sz="3799">
                  <a:solidFill>
                    <a:srgbClr val="003366"/>
                  </a:solidFill>
                  <a:latin typeface="Be Vietnam Ultra-Bold"/>
                </a:rPr>
                <a:t>A23MJ3009</a:t>
              </a:r>
            </a:p>
          </p:txBody>
        </p:sp>
      </p:grpSp>
      <p:sp>
        <p:nvSpPr>
          <p:cNvPr id="20" name="Freeform 20"/>
          <p:cNvSpPr/>
          <p:nvPr/>
        </p:nvSpPr>
        <p:spPr>
          <a:xfrm>
            <a:off x="8660801" y="6456452"/>
            <a:ext cx="3752656" cy="6449877"/>
          </a:xfrm>
          <a:custGeom>
            <a:avLst/>
            <a:gdLst/>
            <a:ahLst/>
            <a:cxnLst/>
            <a:rect l="l" t="t" r="r" b="b"/>
            <a:pathLst>
              <a:path w="3752656" h="6449877">
                <a:moveTo>
                  <a:pt x="0" y="0"/>
                </a:moveTo>
                <a:lnTo>
                  <a:pt x="3752655" y="0"/>
                </a:lnTo>
                <a:lnTo>
                  <a:pt x="3752655" y="6449876"/>
                </a:lnTo>
                <a:lnTo>
                  <a:pt x="0" y="64498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EB9DF"/>
        </a:solidFill>
        <a:effectLst/>
      </p:bgPr>
    </p:bg>
    <p:spTree>
      <p:nvGrpSpPr>
        <p:cNvPr id="1" name=""/>
        <p:cNvGrpSpPr/>
        <p:nvPr/>
      </p:nvGrpSpPr>
      <p:grpSpPr>
        <a:xfrm>
          <a:off x="0" y="0"/>
          <a:ext cx="0" cy="0"/>
          <a:chOff x="0" y="0"/>
          <a:chExt cx="0" cy="0"/>
        </a:xfrm>
      </p:grpSpPr>
      <p:sp>
        <p:nvSpPr>
          <p:cNvPr id="2" name="TextBox 2"/>
          <p:cNvSpPr txBox="1"/>
          <p:nvPr/>
        </p:nvSpPr>
        <p:spPr>
          <a:xfrm>
            <a:off x="2822591" y="1200725"/>
            <a:ext cx="12642817" cy="1238250"/>
          </a:xfrm>
          <a:prstGeom prst="rect">
            <a:avLst/>
          </a:prstGeom>
        </p:spPr>
        <p:txBody>
          <a:bodyPr lIns="0" tIns="0" rIns="0" bIns="0" rtlCol="0" anchor="t">
            <a:spAutoFit/>
          </a:bodyPr>
          <a:lstStyle/>
          <a:p>
            <a:pPr algn="ctr">
              <a:lnSpc>
                <a:spcPts val="9600"/>
              </a:lnSpc>
            </a:pPr>
            <a:r>
              <a:rPr lang="en-US" sz="8000">
                <a:solidFill>
                  <a:srgbClr val="003366"/>
                </a:solidFill>
                <a:latin typeface="TT Rounds Condensed Heavy"/>
              </a:rPr>
              <a:t>INTRODUCTION</a:t>
            </a:r>
          </a:p>
        </p:txBody>
      </p:sp>
      <p:grpSp>
        <p:nvGrpSpPr>
          <p:cNvPr id="3" name="Group 3"/>
          <p:cNvGrpSpPr/>
          <p:nvPr/>
        </p:nvGrpSpPr>
        <p:grpSpPr>
          <a:xfrm>
            <a:off x="1028700" y="3458492"/>
            <a:ext cx="16230600" cy="5608733"/>
            <a:chOff x="0" y="0"/>
            <a:chExt cx="3701826" cy="1284366"/>
          </a:xfrm>
        </p:grpSpPr>
        <p:sp>
          <p:nvSpPr>
            <p:cNvPr id="4" name="Freeform 4"/>
            <p:cNvSpPr/>
            <p:nvPr/>
          </p:nvSpPr>
          <p:spPr>
            <a:xfrm>
              <a:off x="0" y="0"/>
              <a:ext cx="3701826" cy="1284366"/>
            </a:xfrm>
            <a:custGeom>
              <a:avLst/>
              <a:gdLst/>
              <a:ahLst/>
              <a:cxnLst/>
              <a:rect l="l" t="t" r="r" b="b"/>
              <a:pathLst>
                <a:path w="3701826" h="1284366">
                  <a:moveTo>
                    <a:pt x="3577366" y="1284366"/>
                  </a:moveTo>
                  <a:lnTo>
                    <a:pt x="124460" y="1284366"/>
                  </a:lnTo>
                  <a:cubicBezTo>
                    <a:pt x="55880" y="1284366"/>
                    <a:pt x="0" y="1228486"/>
                    <a:pt x="0" y="1159906"/>
                  </a:cubicBezTo>
                  <a:lnTo>
                    <a:pt x="0" y="124460"/>
                  </a:lnTo>
                  <a:cubicBezTo>
                    <a:pt x="0" y="55880"/>
                    <a:pt x="55880" y="0"/>
                    <a:pt x="124460" y="0"/>
                  </a:cubicBezTo>
                  <a:lnTo>
                    <a:pt x="3577366" y="0"/>
                  </a:lnTo>
                  <a:cubicBezTo>
                    <a:pt x="3645946" y="0"/>
                    <a:pt x="3701826" y="55880"/>
                    <a:pt x="3701826" y="124460"/>
                  </a:cubicBezTo>
                  <a:lnTo>
                    <a:pt x="3701826" y="1159906"/>
                  </a:lnTo>
                  <a:cubicBezTo>
                    <a:pt x="3701826" y="1228486"/>
                    <a:pt x="3645946" y="1284366"/>
                    <a:pt x="3577366" y="1284366"/>
                  </a:cubicBezTo>
                  <a:close/>
                </a:path>
              </a:pathLst>
            </a:custGeom>
            <a:solidFill>
              <a:srgbClr val="FFFFFF"/>
            </a:solidFill>
          </p:spPr>
        </p:sp>
      </p:grpSp>
      <p:sp>
        <p:nvSpPr>
          <p:cNvPr id="5" name="Freeform 5"/>
          <p:cNvSpPr/>
          <p:nvPr/>
        </p:nvSpPr>
        <p:spPr>
          <a:xfrm rot="5400000">
            <a:off x="570329" y="-570329"/>
            <a:ext cx="3014057" cy="4154716"/>
          </a:xfrm>
          <a:custGeom>
            <a:avLst/>
            <a:gdLst/>
            <a:ahLst/>
            <a:cxnLst/>
            <a:rect l="l" t="t" r="r" b="b"/>
            <a:pathLst>
              <a:path w="3014057" h="4154716">
                <a:moveTo>
                  <a:pt x="0" y="0"/>
                </a:moveTo>
                <a:lnTo>
                  <a:pt x="3014057" y="0"/>
                </a:lnTo>
                <a:lnTo>
                  <a:pt x="3014057" y="4154715"/>
                </a:lnTo>
                <a:lnTo>
                  <a:pt x="0" y="41547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648618" y="4091895"/>
            <a:ext cx="10825024" cy="4091941"/>
          </a:xfrm>
          <a:prstGeom prst="rect">
            <a:avLst/>
          </a:prstGeom>
        </p:spPr>
        <p:txBody>
          <a:bodyPr lIns="0" tIns="0" rIns="0" bIns="0" rtlCol="0" anchor="t">
            <a:spAutoFit/>
          </a:bodyPr>
          <a:lstStyle/>
          <a:p>
            <a:pPr algn="just">
              <a:lnSpc>
                <a:spcPts val="5459"/>
              </a:lnSpc>
            </a:pPr>
            <a:r>
              <a:rPr lang="en-US" sz="3899">
                <a:solidFill>
                  <a:srgbClr val="003366"/>
                </a:solidFill>
                <a:latin typeface="Be Vietnam Ultra-Bold"/>
              </a:rPr>
              <a:t>Our project Fitness Goal Tracker is a web-based platform that will help to monitor overall health as well as a motivational tool to live a healthy life. The principal goal of this project is to provide guidelines to the user to lead an expected disease-free life.</a:t>
            </a:r>
          </a:p>
        </p:txBody>
      </p:sp>
      <p:sp>
        <p:nvSpPr>
          <p:cNvPr id="7" name="Freeform 7"/>
          <p:cNvSpPr/>
          <p:nvPr/>
        </p:nvSpPr>
        <p:spPr>
          <a:xfrm>
            <a:off x="14951328" y="4996567"/>
            <a:ext cx="4615944" cy="3692755"/>
          </a:xfrm>
          <a:custGeom>
            <a:avLst/>
            <a:gdLst/>
            <a:ahLst/>
            <a:cxnLst/>
            <a:rect l="l" t="t" r="r" b="b"/>
            <a:pathLst>
              <a:path w="4615944" h="3692755">
                <a:moveTo>
                  <a:pt x="0" y="0"/>
                </a:moveTo>
                <a:lnTo>
                  <a:pt x="4615944" y="0"/>
                </a:lnTo>
                <a:lnTo>
                  <a:pt x="4615944" y="3692755"/>
                </a:lnTo>
                <a:lnTo>
                  <a:pt x="0" y="36927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298447" y="6175965"/>
            <a:ext cx="3253904" cy="3082335"/>
          </a:xfrm>
          <a:custGeom>
            <a:avLst/>
            <a:gdLst/>
            <a:ahLst/>
            <a:cxnLst/>
            <a:rect l="l" t="t" r="r" b="b"/>
            <a:pathLst>
              <a:path w="3253904" h="3082335">
                <a:moveTo>
                  <a:pt x="0" y="0"/>
                </a:moveTo>
                <a:lnTo>
                  <a:pt x="3253905" y="0"/>
                </a:lnTo>
                <a:lnTo>
                  <a:pt x="3253905" y="3082335"/>
                </a:lnTo>
                <a:lnTo>
                  <a:pt x="0" y="3082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569908" y="0"/>
            <a:ext cx="3718092" cy="4332522"/>
          </a:xfrm>
          <a:custGeom>
            <a:avLst/>
            <a:gdLst/>
            <a:ahLst/>
            <a:cxnLst/>
            <a:rect l="l" t="t" r="r" b="b"/>
            <a:pathLst>
              <a:path w="3718092" h="4332522">
                <a:moveTo>
                  <a:pt x="0" y="0"/>
                </a:moveTo>
                <a:lnTo>
                  <a:pt x="3718092" y="0"/>
                </a:lnTo>
                <a:lnTo>
                  <a:pt x="3718092" y="4332522"/>
                </a:lnTo>
                <a:lnTo>
                  <a:pt x="0" y="43325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2462C"/>
        </a:solidFill>
        <a:effectLst/>
      </p:bgPr>
    </p:bg>
    <p:spTree>
      <p:nvGrpSpPr>
        <p:cNvPr id="1" name=""/>
        <p:cNvGrpSpPr/>
        <p:nvPr/>
      </p:nvGrpSpPr>
      <p:grpSpPr>
        <a:xfrm>
          <a:off x="0" y="0"/>
          <a:ext cx="0" cy="0"/>
          <a:chOff x="0" y="0"/>
          <a:chExt cx="0" cy="0"/>
        </a:xfrm>
      </p:grpSpPr>
      <p:sp>
        <p:nvSpPr>
          <p:cNvPr id="2" name="Freeform 2"/>
          <p:cNvSpPr/>
          <p:nvPr/>
        </p:nvSpPr>
        <p:spPr>
          <a:xfrm>
            <a:off x="-431451" y="-465468"/>
            <a:ext cx="5436028" cy="4477310"/>
          </a:xfrm>
          <a:custGeom>
            <a:avLst/>
            <a:gdLst/>
            <a:ahLst/>
            <a:cxnLst/>
            <a:rect l="l" t="t" r="r" b="b"/>
            <a:pathLst>
              <a:path w="5436028" h="4477310">
                <a:moveTo>
                  <a:pt x="0" y="0"/>
                </a:moveTo>
                <a:lnTo>
                  <a:pt x="5436028" y="0"/>
                </a:lnTo>
                <a:lnTo>
                  <a:pt x="5436028" y="4477310"/>
                </a:lnTo>
                <a:lnTo>
                  <a:pt x="0" y="447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41623" y="941337"/>
            <a:ext cx="12642817" cy="1238250"/>
          </a:xfrm>
          <a:prstGeom prst="rect">
            <a:avLst/>
          </a:prstGeom>
        </p:spPr>
        <p:txBody>
          <a:bodyPr lIns="0" tIns="0" rIns="0" bIns="0" rtlCol="0" anchor="t">
            <a:spAutoFit/>
          </a:bodyPr>
          <a:lstStyle/>
          <a:p>
            <a:pPr algn="ctr">
              <a:lnSpc>
                <a:spcPts val="9600"/>
              </a:lnSpc>
            </a:pPr>
            <a:r>
              <a:rPr lang="en-US" sz="8000">
                <a:solidFill>
                  <a:srgbClr val="FFFFFF"/>
                </a:solidFill>
                <a:latin typeface="TT Rounds Condensed Heavy"/>
              </a:rPr>
              <a:t>OBJECTIVES</a:t>
            </a:r>
          </a:p>
        </p:txBody>
      </p:sp>
      <p:grpSp>
        <p:nvGrpSpPr>
          <p:cNvPr id="4" name="Group 4"/>
          <p:cNvGrpSpPr/>
          <p:nvPr/>
        </p:nvGrpSpPr>
        <p:grpSpPr>
          <a:xfrm>
            <a:off x="1818695" y="3674674"/>
            <a:ext cx="7044337" cy="1487137"/>
            <a:chOff x="0" y="0"/>
            <a:chExt cx="2458447" cy="518160"/>
          </a:xfrm>
        </p:grpSpPr>
        <p:sp>
          <p:nvSpPr>
            <p:cNvPr id="5" name="Freeform 5"/>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6" name="Group 6"/>
          <p:cNvGrpSpPr/>
          <p:nvPr/>
        </p:nvGrpSpPr>
        <p:grpSpPr>
          <a:xfrm>
            <a:off x="2286563" y="3958502"/>
            <a:ext cx="6108601" cy="919480"/>
            <a:chOff x="0" y="0"/>
            <a:chExt cx="8144801" cy="1225974"/>
          </a:xfrm>
        </p:grpSpPr>
        <p:sp>
          <p:nvSpPr>
            <p:cNvPr id="7" name="TextBox 7"/>
            <p:cNvSpPr txBox="1"/>
            <p:nvPr/>
          </p:nvSpPr>
          <p:spPr>
            <a:xfrm>
              <a:off x="0" y="146262"/>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1</a:t>
              </a:r>
            </a:p>
          </p:txBody>
        </p:sp>
        <p:sp>
          <p:nvSpPr>
            <p:cNvPr id="8" name="TextBox 8"/>
            <p:cNvSpPr txBox="1"/>
            <p:nvPr/>
          </p:nvSpPr>
          <p:spPr>
            <a:xfrm>
              <a:off x="1092549" y="-57150"/>
              <a:ext cx="7052252" cy="1283124"/>
            </a:xfrm>
            <a:prstGeom prst="rect">
              <a:avLst/>
            </a:prstGeom>
          </p:spPr>
          <p:txBody>
            <a:bodyPr lIns="0" tIns="0" rIns="0" bIns="0" rtlCol="0" anchor="t">
              <a:spAutoFit/>
            </a:bodyPr>
            <a:lstStyle/>
            <a:p>
              <a:pPr algn="l">
                <a:lnSpc>
                  <a:spcPts val="3919"/>
                </a:lnSpc>
              </a:pPr>
              <a:r>
                <a:rPr lang="en-US" sz="2799">
                  <a:solidFill>
                    <a:srgbClr val="003366"/>
                  </a:solidFill>
                  <a:latin typeface="Be Vietnam Ultra-Bold"/>
                </a:rPr>
                <a:t>record the progress of daily activities</a:t>
              </a:r>
            </a:p>
          </p:txBody>
        </p:sp>
      </p:grpSp>
      <p:grpSp>
        <p:nvGrpSpPr>
          <p:cNvPr id="9" name="Group 9"/>
          <p:cNvGrpSpPr/>
          <p:nvPr/>
        </p:nvGrpSpPr>
        <p:grpSpPr>
          <a:xfrm>
            <a:off x="1818695" y="5542811"/>
            <a:ext cx="7044337" cy="1487137"/>
            <a:chOff x="0" y="0"/>
            <a:chExt cx="2458447" cy="518160"/>
          </a:xfrm>
        </p:grpSpPr>
        <p:sp>
          <p:nvSpPr>
            <p:cNvPr id="10" name="Freeform 10"/>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11" name="Group 11"/>
          <p:cNvGrpSpPr/>
          <p:nvPr/>
        </p:nvGrpSpPr>
        <p:grpSpPr>
          <a:xfrm>
            <a:off x="2286563" y="5879979"/>
            <a:ext cx="6108601" cy="685800"/>
            <a:chOff x="0" y="0"/>
            <a:chExt cx="8144801" cy="914400"/>
          </a:xfrm>
        </p:grpSpPr>
        <p:sp>
          <p:nvSpPr>
            <p:cNvPr id="12" name="TextBox 12"/>
            <p:cNvSpPr txBox="1"/>
            <p:nvPr/>
          </p:nvSpPr>
          <p:spPr>
            <a:xfrm>
              <a:off x="0" y="-9525"/>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2</a:t>
              </a:r>
            </a:p>
          </p:txBody>
        </p:sp>
        <p:sp>
          <p:nvSpPr>
            <p:cNvPr id="13" name="TextBox 13"/>
            <p:cNvSpPr txBox="1"/>
            <p:nvPr/>
          </p:nvSpPr>
          <p:spPr>
            <a:xfrm>
              <a:off x="1092549" y="26034"/>
              <a:ext cx="7052252" cy="795656"/>
            </a:xfrm>
            <a:prstGeom prst="rect">
              <a:avLst/>
            </a:prstGeom>
          </p:spPr>
          <p:txBody>
            <a:bodyPr lIns="0" tIns="0" rIns="0" bIns="0" rtlCol="0" anchor="t">
              <a:spAutoFit/>
            </a:bodyPr>
            <a:lstStyle/>
            <a:p>
              <a:pPr algn="l">
                <a:lnSpc>
                  <a:spcPts val="5039"/>
                </a:lnSpc>
              </a:pPr>
              <a:r>
                <a:rPr lang="en-US" sz="3599">
                  <a:solidFill>
                    <a:srgbClr val="003366"/>
                  </a:solidFill>
                  <a:latin typeface="Be Vietnam Ultra-Bold"/>
                </a:rPr>
                <a:t>notification tool </a:t>
              </a:r>
            </a:p>
          </p:txBody>
        </p:sp>
      </p:grpSp>
      <p:grpSp>
        <p:nvGrpSpPr>
          <p:cNvPr id="14" name="Group 14"/>
          <p:cNvGrpSpPr/>
          <p:nvPr/>
        </p:nvGrpSpPr>
        <p:grpSpPr>
          <a:xfrm>
            <a:off x="5340864" y="8091033"/>
            <a:ext cx="7044337" cy="1487137"/>
            <a:chOff x="0" y="0"/>
            <a:chExt cx="2458447" cy="518160"/>
          </a:xfrm>
        </p:grpSpPr>
        <p:sp>
          <p:nvSpPr>
            <p:cNvPr id="15" name="Freeform 15"/>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16" name="Group 16"/>
          <p:cNvGrpSpPr/>
          <p:nvPr/>
        </p:nvGrpSpPr>
        <p:grpSpPr>
          <a:xfrm>
            <a:off x="5340864" y="8364066"/>
            <a:ext cx="6576469" cy="912495"/>
            <a:chOff x="0" y="0"/>
            <a:chExt cx="8768625" cy="1216660"/>
          </a:xfrm>
        </p:grpSpPr>
        <p:sp>
          <p:nvSpPr>
            <p:cNvPr id="17" name="TextBox 17"/>
            <p:cNvSpPr txBox="1"/>
            <p:nvPr/>
          </p:nvSpPr>
          <p:spPr>
            <a:xfrm>
              <a:off x="0" y="-185420"/>
              <a:ext cx="982903" cy="990600"/>
            </a:xfrm>
            <a:prstGeom prst="rect">
              <a:avLst/>
            </a:prstGeom>
          </p:spPr>
          <p:txBody>
            <a:bodyPr lIns="0" tIns="0" rIns="0" bIns="0" rtlCol="0" anchor="t">
              <a:spAutoFit/>
            </a:bodyPr>
            <a:lstStyle/>
            <a:p>
              <a:pPr algn="ctr">
                <a:lnSpc>
                  <a:spcPts val="5879"/>
                </a:lnSpc>
              </a:pPr>
              <a:r>
                <a:rPr lang="en-US" sz="4899">
                  <a:solidFill>
                    <a:srgbClr val="C45B48"/>
                  </a:solidFill>
                  <a:latin typeface="TT Rounds Condensed Heavy"/>
                </a:rPr>
                <a:t>3</a:t>
              </a:r>
            </a:p>
          </p:txBody>
        </p:sp>
        <p:sp>
          <p:nvSpPr>
            <p:cNvPr id="18" name="TextBox 18"/>
            <p:cNvSpPr txBox="1"/>
            <p:nvPr/>
          </p:nvSpPr>
          <p:spPr>
            <a:xfrm>
              <a:off x="1176230" y="-9525"/>
              <a:ext cx="7592395" cy="1226185"/>
            </a:xfrm>
            <a:prstGeom prst="rect">
              <a:avLst/>
            </a:prstGeom>
          </p:spPr>
          <p:txBody>
            <a:bodyPr lIns="0" tIns="0" rIns="0" bIns="0" rtlCol="0" anchor="t">
              <a:spAutoFit/>
            </a:bodyPr>
            <a:lstStyle/>
            <a:p>
              <a:pPr algn="l">
                <a:lnSpc>
                  <a:spcPts val="3779"/>
                </a:lnSpc>
              </a:pPr>
              <a:r>
                <a:rPr lang="en-US" sz="2699">
                  <a:solidFill>
                    <a:srgbClr val="003366"/>
                  </a:solidFill>
                  <a:latin typeface="Be Vietnam Ultra-Bold"/>
                </a:rPr>
                <a:t> track daily food intake along with calorie or macronutrient targets.</a:t>
              </a:r>
            </a:p>
          </p:txBody>
        </p:sp>
      </p:grpSp>
      <p:grpSp>
        <p:nvGrpSpPr>
          <p:cNvPr id="19" name="Group 19"/>
          <p:cNvGrpSpPr/>
          <p:nvPr/>
        </p:nvGrpSpPr>
        <p:grpSpPr>
          <a:xfrm>
            <a:off x="9424968" y="3674674"/>
            <a:ext cx="7044337" cy="1487137"/>
            <a:chOff x="0" y="0"/>
            <a:chExt cx="2458447" cy="518160"/>
          </a:xfrm>
        </p:grpSpPr>
        <p:sp>
          <p:nvSpPr>
            <p:cNvPr id="20" name="Freeform 20"/>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21" name="Group 21"/>
          <p:cNvGrpSpPr/>
          <p:nvPr/>
        </p:nvGrpSpPr>
        <p:grpSpPr>
          <a:xfrm>
            <a:off x="9892836" y="4075342"/>
            <a:ext cx="6108601" cy="685800"/>
            <a:chOff x="0" y="0"/>
            <a:chExt cx="8144801" cy="914400"/>
          </a:xfrm>
        </p:grpSpPr>
        <p:sp>
          <p:nvSpPr>
            <p:cNvPr id="22" name="TextBox 22"/>
            <p:cNvSpPr txBox="1"/>
            <p:nvPr/>
          </p:nvSpPr>
          <p:spPr>
            <a:xfrm>
              <a:off x="0" y="-9525"/>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4</a:t>
              </a:r>
            </a:p>
          </p:txBody>
        </p:sp>
        <p:sp>
          <p:nvSpPr>
            <p:cNvPr id="23" name="TextBox 23"/>
            <p:cNvSpPr txBox="1"/>
            <p:nvPr/>
          </p:nvSpPr>
          <p:spPr>
            <a:xfrm>
              <a:off x="1092549" y="90593"/>
              <a:ext cx="7052252" cy="676064"/>
            </a:xfrm>
            <a:prstGeom prst="rect">
              <a:avLst/>
            </a:prstGeom>
          </p:spPr>
          <p:txBody>
            <a:bodyPr lIns="0" tIns="0" rIns="0" bIns="0" rtlCol="0" anchor="t">
              <a:spAutoFit/>
            </a:bodyPr>
            <a:lstStyle/>
            <a:p>
              <a:pPr algn="l">
                <a:lnSpc>
                  <a:spcPts val="4339"/>
                </a:lnSpc>
              </a:pPr>
              <a:r>
                <a:rPr lang="en-US" sz="3099">
                  <a:solidFill>
                    <a:srgbClr val="003366"/>
                  </a:solidFill>
                  <a:latin typeface="Be Vietnam Ultra-Bold"/>
                </a:rPr>
                <a:t>Motivational Reminder</a:t>
              </a:r>
            </a:p>
          </p:txBody>
        </p:sp>
      </p:grpSp>
      <p:sp>
        <p:nvSpPr>
          <p:cNvPr id="24" name="Freeform 24"/>
          <p:cNvSpPr/>
          <p:nvPr/>
        </p:nvSpPr>
        <p:spPr>
          <a:xfrm>
            <a:off x="13516066" y="5879979"/>
            <a:ext cx="5906478" cy="5605784"/>
          </a:xfrm>
          <a:custGeom>
            <a:avLst/>
            <a:gdLst/>
            <a:ahLst/>
            <a:cxnLst/>
            <a:rect l="l" t="t" r="r" b="b"/>
            <a:pathLst>
              <a:path w="5906478" h="5605784">
                <a:moveTo>
                  <a:pt x="0" y="0"/>
                </a:moveTo>
                <a:lnTo>
                  <a:pt x="5906477" y="0"/>
                </a:lnTo>
                <a:lnTo>
                  <a:pt x="5906477" y="5605785"/>
                </a:lnTo>
                <a:lnTo>
                  <a:pt x="0" y="5605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5" name="Group 25"/>
          <p:cNvGrpSpPr/>
          <p:nvPr/>
        </p:nvGrpSpPr>
        <p:grpSpPr>
          <a:xfrm>
            <a:off x="9424968" y="5542811"/>
            <a:ext cx="7044337" cy="1487137"/>
            <a:chOff x="0" y="0"/>
            <a:chExt cx="2458447" cy="518160"/>
          </a:xfrm>
        </p:grpSpPr>
        <p:sp>
          <p:nvSpPr>
            <p:cNvPr id="26" name="Freeform 26"/>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27" name="Group 27"/>
          <p:cNvGrpSpPr/>
          <p:nvPr/>
        </p:nvGrpSpPr>
        <p:grpSpPr>
          <a:xfrm>
            <a:off x="9892836" y="5879979"/>
            <a:ext cx="6108601" cy="685800"/>
            <a:chOff x="0" y="0"/>
            <a:chExt cx="8144801" cy="914400"/>
          </a:xfrm>
        </p:grpSpPr>
        <p:sp>
          <p:nvSpPr>
            <p:cNvPr id="28" name="TextBox 28"/>
            <p:cNvSpPr txBox="1"/>
            <p:nvPr/>
          </p:nvSpPr>
          <p:spPr>
            <a:xfrm>
              <a:off x="0" y="-9525"/>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5</a:t>
              </a:r>
            </a:p>
          </p:txBody>
        </p:sp>
        <p:sp>
          <p:nvSpPr>
            <p:cNvPr id="29" name="TextBox 29"/>
            <p:cNvSpPr txBox="1"/>
            <p:nvPr/>
          </p:nvSpPr>
          <p:spPr>
            <a:xfrm>
              <a:off x="1092549" y="79586"/>
              <a:ext cx="7052252" cy="698077"/>
            </a:xfrm>
            <a:prstGeom prst="rect">
              <a:avLst/>
            </a:prstGeom>
          </p:spPr>
          <p:txBody>
            <a:bodyPr lIns="0" tIns="0" rIns="0" bIns="0" rtlCol="0" anchor="t">
              <a:spAutoFit/>
            </a:bodyPr>
            <a:lstStyle/>
            <a:p>
              <a:pPr algn="l">
                <a:lnSpc>
                  <a:spcPts val="4479"/>
                </a:lnSpc>
              </a:pPr>
              <a:r>
                <a:rPr lang="en-US" sz="3199">
                  <a:solidFill>
                    <a:srgbClr val="003366"/>
                  </a:solidFill>
                  <a:latin typeface="Be Vietnam Ultra-Bold"/>
                </a:rPr>
                <a:t>Goal Setting</a:t>
              </a:r>
            </a:p>
          </p:txBody>
        </p:sp>
      </p:grpSp>
      <p:sp>
        <p:nvSpPr>
          <p:cNvPr id="30" name="Freeform 30"/>
          <p:cNvSpPr/>
          <p:nvPr/>
        </p:nvSpPr>
        <p:spPr>
          <a:xfrm flipH="1">
            <a:off x="14517673" y="351126"/>
            <a:ext cx="2450187" cy="3603215"/>
          </a:xfrm>
          <a:custGeom>
            <a:avLst/>
            <a:gdLst/>
            <a:ahLst/>
            <a:cxnLst/>
            <a:rect l="l" t="t" r="r" b="b"/>
            <a:pathLst>
              <a:path w="2450187" h="3603215">
                <a:moveTo>
                  <a:pt x="2450186" y="0"/>
                </a:moveTo>
                <a:lnTo>
                  <a:pt x="0" y="0"/>
                </a:lnTo>
                <a:lnTo>
                  <a:pt x="0" y="3603215"/>
                </a:lnTo>
                <a:lnTo>
                  <a:pt x="2450186" y="3603215"/>
                </a:lnTo>
                <a:lnTo>
                  <a:pt x="2450186"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00343"/>
        </a:solidFill>
        <a:effectLst/>
      </p:bgPr>
    </p:bg>
    <p:spTree>
      <p:nvGrpSpPr>
        <p:cNvPr id="1" name=""/>
        <p:cNvGrpSpPr/>
        <p:nvPr/>
      </p:nvGrpSpPr>
      <p:grpSpPr>
        <a:xfrm>
          <a:off x="0" y="0"/>
          <a:ext cx="0" cy="0"/>
          <a:chOff x="0" y="0"/>
          <a:chExt cx="0" cy="0"/>
        </a:xfrm>
      </p:grpSpPr>
      <p:grpSp>
        <p:nvGrpSpPr>
          <p:cNvPr id="2" name="Group 2"/>
          <p:cNvGrpSpPr/>
          <p:nvPr/>
        </p:nvGrpSpPr>
        <p:grpSpPr>
          <a:xfrm>
            <a:off x="2021729" y="1028700"/>
            <a:ext cx="3881809" cy="3881809"/>
            <a:chOff x="0" y="0"/>
            <a:chExt cx="6350000" cy="6350000"/>
          </a:xfrm>
        </p:grpSpPr>
        <p:sp>
          <p:nvSpPr>
            <p:cNvPr id="3" name="Freeform 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20732" r="-20732"/>
              </a:stretch>
            </a:blipFill>
          </p:spPr>
        </p:sp>
      </p:grpSp>
      <p:sp>
        <p:nvSpPr>
          <p:cNvPr id="4" name="Freeform 4"/>
          <p:cNvSpPr/>
          <p:nvPr/>
        </p:nvSpPr>
        <p:spPr>
          <a:xfrm>
            <a:off x="13968996" y="7010917"/>
            <a:ext cx="4594550" cy="4026496"/>
          </a:xfrm>
          <a:custGeom>
            <a:avLst/>
            <a:gdLst/>
            <a:ahLst/>
            <a:cxnLst/>
            <a:rect l="l" t="t" r="r" b="b"/>
            <a:pathLst>
              <a:path w="4594550" h="4026496">
                <a:moveTo>
                  <a:pt x="0" y="0"/>
                </a:moveTo>
                <a:lnTo>
                  <a:pt x="4594550" y="0"/>
                </a:lnTo>
                <a:lnTo>
                  <a:pt x="4594550" y="4026497"/>
                </a:lnTo>
                <a:lnTo>
                  <a:pt x="0" y="4026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21729" y="5376491"/>
            <a:ext cx="3881809" cy="3881809"/>
            <a:chOff x="0" y="0"/>
            <a:chExt cx="6350000" cy="6350000"/>
          </a:xfrm>
        </p:grpSpPr>
        <p:sp>
          <p:nvSpPr>
            <p:cNvPr id="6" name="Freeform 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9" r="-9"/>
              </a:stretch>
            </a:blipFill>
          </p:spPr>
        </p:sp>
      </p:grpSp>
      <p:grpSp>
        <p:nvGrpSpPr>
          <p:cNvPr id="7" name="Group 7"/>
          <p:cNvGrpSpPr/>
          <p:nvPr/>
        </p:nvGrpSpPr>
        <p:grpSpPr>
          <a:xfrm>
            <a:off x="12781792" y="797303"/>
            <a:ext cx="3807084" cy="3807084"/>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015" r="-25015"/>
              </a:stretch>
            </a:blipFill>
          </p:spPr>
        </p:sp>
      </p:grpSp>
      <p:grpSp>
        <p:nvGrpSpPr>
          <p:cNvPr id="9" name="Group 9"/>
          <p:cNvGrpSpPr/>
          <p:nvPr/>
        </p:nvGrpSpPr>
        <p:grpSpPr>
          <a:xfrm>
            <a:off x="12932445" y="5143500"/>
            <a:ext cx="3881809" cy="3881809"/>
            <a:chOff x="0" y="0"/>
            <a:chExt cx="6350000" cy="6350000"/>
          </a:xfrm>
        </p:grpSpPr>
        <p:sp>
          <p:nvSpPr>
            <p:cNvPr id="10" name="Freeform 1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38775" r="-38775"/>
              </a:stretch>
            </a:blipFill>
          </p:spPr>
        </p:sp>
      </p:grpSp>
      <p:grpSp>
        <p:nvGrpSpPr>
          <p:cNvPr id="11" name="Group 11"/>
          <p:cNvGrpSpPr/>
          <p:nvPr/>
        </p:nvGrpSpPr>
        <p:grpSpPr>
          <a:xfrm>
            <a:off x="6599465" y="1028700"/>
            <a:ext cx="5486400" cy="8229600"/>
            <a:chOff x="0" y="0"/>
            <a:chExt cx="6350000" cy="9525000"/>
          </a:xfrm>
        </p:grpSpPr>
        <p:sp>
          <p:nvSpPr>
            <p:cNvPr id="12" name="Freeform 12"/>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8"/>
              <a:stretch>
                <a:fillRect l="-50000" r="-50000"/>
              </a:stretch>
            </a:blipFill>
          </p:spPr>
        </p:sp>
      </p:grpSp>
      <p:sp>
        <p:nvSpPr>
          <p:cNvPr id="13" name="Freeform 13"/>
          <p:cNvSpPr/>
          <p:nvPr/>
        </p:nvSpPr>
        <p:spPr>
          <a:xfrm>
            <a:off x="-1894071" y="6738219"/>
            <a:ext cx="3788142" cy="3760592"/>
          </a:xfrm>
          <a:custGeom>
            <a:avLst/>
            <a:gdLst/>
            <a:ahLst/>
            <a:cxnLst/>
            <a:rect l="l" t="t" r="r" b="b"/>
            <a:pathLst>
              <a:path w="3788142" h="3760592">
                <a:moveTo>
                  <a:pt x="0" y="0"/>
                </a:moveTo>
                <a:lnTo>
                  <a:pt x="3788142" y="0"/>
                </a:lnTo>
                <a:lnTo>
                  <a:pt x="3788142" y="3760592"/>
                </a:lnTo>
                <a:lnTo>
                  <a:pt x="0" y="37605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EB9DF"/>
        </a:solidFill>
        <a:effectLst/>
      </p:bgPr>
    </p:bg>
    <p:spTree>
      <p:nvGrpSpPr>
        <p:cNvPr id="1" name=""/>
        <p:cNvGrpSpPr/>
        <p:nvPr/>
      </p:nvGrpSpPr>
      <p:grpSpPr>
        <a:xfrm>
          <a:off x="0" y="0"/>
          <a:ext cx="0" cy="0"/>
          <a:chOff x="0" y="0"/>
          <a:chExt cx="0" cy="0"/>
        </a:xfrm>
      </p:grpSpPr>
      <p:grpSp>
        <p:nvGrpSpPr>
          <p:cNvPr id="2" name="Group 2"/>
          <p:cNvGrpSpPr/>
          <p:nvPr/>
        </p:nvGrpSpPr>
        <p:grpSpPr>
          <a:xfrm>
            <a:off x="7600551" y="0"/>
            <a:ext cx="10281457" cy="8229600"/>
            <a:chOff x="0" y="0"/>
            <a:chExt cx="2344963" cy="1884528"/>
          </a:xfrm>
        </p:grpSpPr>
        <p:sp>
          <p:nvSpPr>
            <p:cNvPr id="3" name="Freeform 3"/>
            <p:cNvSpPr/>
            <p:nvPr/>
          </p:nvSpPr>
          <p:spPr>
            <a:xfrm>
              <a:off x="0" y="0"/>
              <a:ext cx="2344963" cy="1884528"/>
            </a:xfrm>
            <a:custGeom>
              <a:avLst/>
              <a:gdLst/>
              <a:ahLst/>
              <a:cxnLst/>
              <a:rect l="l" t="t" r="r" b="b"/>
              <a:pathLst>
                <a:path w="2344963" h="1884528">
                  <a:moveTo>
                    <a:pt x="2220503" y="1884528"/>
                  </a:moveTo>
                  <a:lnTo>
                    <a:pt x="124460" y="1884528"/>
                  </a:lnTo>
                  <a:cubicBezTo>
                    <a:pt x="55880" y="1884528"/>
                    <a:pt x="0" y="1828648"/>
                    <a:pt x="0" y="1760068"/>
                  </a:cubicBezTo>
                  <a:lnTo>
                    <a:pt x="0" y="124460"/>
                  </a:lnTo>
                  <a:cubicBezTo>
                    <a:pt x="0" y="55880"/>
                    <a:pt x="55880" y="0"/>
                    <a:pt x="124460" y="0"/>
                  </a:cubicBezTo>
                  <a:lnTo>
                    <a:pt x="2220503" y="0"/>
                  </a:lnTo>
                  <a:cubicBezTo>
                    <a:pt x="2289083" y="0"/>
                    <a:pt x="2344963" y="55880"/>
                    <a:pt x="2344963" y="124460"/>
                  </a:cubicBezTo>
                  <a:lnTo>
                    <a:pt x="2344963" y="1760068"/>
                  </a:lnTo>
                  <a:cubicBezTo>
                    <a:pt x="2344963" y="1828648"/>
                    <a:pt x="2289083" y="1884528"/>
                    <a:pt x="2220503" y="1884528"/>
                  </a:cubicBezTo>
                  <a:close/>
                </a:path>
              </a:pathLst>
            </a:custGeom>
            <a:solidFill>
              <a:srgbClr val="FFFFFF"/>
            </a:solidFill>
          </p:spPr>
        </p:sp>
      </p:grpSp>
      <p:sp>
        <p:nvSpPr>
          <p:cNvPr id="4" name="Freeform 4"/>
          <p:cNvSpPr/>
          <p:nvPr/>
        </p:nvSpPr>
        <p:spPr>
          <a:xfrm flipH="1">
            <a:off x="-1740909" y="-1263568"/>
            <a:ext cx="3691217" cy="3040220"/>
          </a:xfrm>
          <a:custGeom>
            <a:avLst/>
            <a:gdLst/>
            <a:ahLst/>
            <a:cxnLst/>
            <a:rect l="l" t="t" r="r" b="b"/>
            <a:pathLst>
              <a:path w="3691217" h="3040220">
                <a:moveTo>
                  <a:pt x="3691217" y="0"/>
                </a:moveTo>
                <a:lnTo>
                  <a:pt x="0" y="0"/>
                </a:lnTo>
                <a:lnTo>
                  <a:pt x="0" y="3040220"/>
                </a:lnTo>
                <a:lnTo>
                  <a:pt x="3691217" y="3040220"/>
                </a:lnTo>
                <a:lnTo>
                  <a:pt x="369121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93100" y="3871490"/>
            <a:ext cx="8787025" cy="6415510"/>
          </a:xfrm>
          <a:custGeom>
            <a:avLst/>
            <a:gdLst/>
            <a:ahLst/>
            <a:cxnLst/>
            <a:rect l="l" t="t" r="r" b="b"/>
            <a:pathLst>
              <a:path w="8787025" h="6415510">
                <a:moveTo>
                  <a:pt x="0" y="0"/>
                </a:moveTo>
                <a:lnTo>
                  <a:pt x="8787025" y="0"/>
                </a:lnTo>
                <a:lnTo>
                  <a:pt x="8787025" y="6415510"/>
                </a:lnTo>
                <a:lnTo>
                  <a:pt x="0" y="6415510"/>
                </a:lnTo>
                <a:lnTo>
                  <a:pt x="0" y="0"/>
                </a:lnTo>
                <a:close/>
              </a:path>
            </a:pathLst>
          </a:custGeom>
          <a:blipFill>
            <a:blip r:embed="rId4"/>
            <a:stretch>
              <a:fillRect l="-12708" r="-66551"/>
            </a:stretch>
          </a:blipFill>
        </p:spPr>
      </p:sp>
      <p:sp>
        <p:nvSpPr>
          <p:cNvPr id="6" name="TextBox 6"/>
          <p:cNvSpPr txBox="1"/>
          <p:nvPr/>
        </p:nvSpPr>
        <p:spPr>
          <a:xfrm>
            <a:off x="2946641" y="237492"/>
            <a:ext cx="5122452" cy="2457450"/>
          </a:xfrm>
          <a:prstGeom prst="rect">
            <a:avLst/>
          </a:prstGeom>
        </p:spPr>
        <p:txBody>
          <a:bodyPr lIns="0" tIns="0" rIns="0" bIns="0" rtlCol="0" anchor="t">
            <a:spAutoFit/>
          </a:bodyPr>
          <a:lstStyle/>
          <a:p>
            <a:pPr algn="l">
              <a:lnSpc>
                <a:spcPts val="9600"/>
              </a:lnSpc>
            </a:pPr>
            <a:r>
              <a:rPr lang="en-US" sz="8000">
                <a:solidFill>
                  <a:srgbClr val="FFFFFF"/>
                </a:solidFill>
                <a:latin typeface="TT Rounds Condensed Heavy"/>
              </a:rPr>
              <a:t>GUI DESIGN</a:t>
            </a:r>
          </a:p>
        </p:txBody>
      </p:sp>
      <p:sp>
        <p:nvSpPr>
          <p:cNvPr id="7" name="TextBox 7"/>
          <p:cNvSpPr txBox="1"/>
          <p:nvPr/>
        </p:nvSpPr>
        <p:spPr>
          <a:xfrm>
            <a:off x="8634242" y="584873"/>
            <a:ext cx="8625058" cy="7305040"/>
          </a:xfrm>
          <a:prstGeom prst="rect">
            <a:avLst/>
          </a:prstGeom>
        </p:spPr>
        <p:txBody>
          <a:bodyPr lIns="0" tIns="0" rIns="0" bIns="0" rtlCol="0" anchor="t">
            <a:spAutoFit/>
          </a:bodyPr>
          <a:lstStyle/>
          <a:p>
            <a:pPr algn="l">
              <a:lnSpc>
                <a:spcPts val="3919"/>
              </a:lnSpc>
            </a:pPr>
            <a:r>
              <a:rPr lang="en-US" sz="2799">
                <a:solidFill>
                  <a:srgbClr val="003366"/>
                </a:solidFill>
                <a:latin typeface="Be Vietnam Ultra-Bold"/>
              </a:rPr>
              <a:t>The GUI is the part of the application with which users interact. A good GUI design ensures the application is intuitive, easy to navigate, and visually appealing.</a:t>
            </a:r>
          </a:p>
          <a:p>
            <a:pPr algn="l">
              <a:lnSpc>
                <a:spcPts val="3919"/>
              </a:lnSpc>
            </a:pPr>
            <a:endParaRPr lang="en-US" sz="2799">
              <a:solidFill>
                <a:srgbClr val="003366"/>
              </a:solidFill>
              <a:latin typeface="Be Vietnam Ultra-Bold"/>
            </a:endParaRPr>
          </a:p>
          <a:p>
            <a:pPr marL="604518" lvl="1" indent="-302259" algn="l">
              <a:lnSpc>
                <a:spcPts val="3919"/>
              </a:lnSpc>
              <a:buFont typeface="Arial"/>
              <a:buChar char="•"/>
            </a:pPr>
            <a:r>
              <a:rPr lang="en-US" sz="2799">
                <a:solidFill>
                  <a:srgbClr val="003366"/>
                </a:solidFill>
                <a:latin typeface="Be Vietnam Ultra-Bold"/>
              </a:rPr>
              <a:t>Identify user needs and preferences.</a:t>
            </a:r>
          </a:p>
          <a:p>
            <a:pPr marL="604518" lvl="1" indent="-302259" algn="l">
              <a:lnSpc>
                <a:spcPts val="3919"/>
              </a:lnSpc>
              <a:buFont typeface="Arial"/>
              <a:buChar char="•"/>
            </a:pPr>
            <a:r>
              <a:rPr lang="en-US" sz="2799">
                <a:solidFill>
                  <a:srgbClr val="003366"/>
                </a:solidFill>
                <a:latin typeface="Be Vietnam Ultra-Bold"/>
              </a:rPr>
              <a:t>Avoid clutter. Keep the interface clean and straightforward.</a:t>
            </a:r>
          </a:p>
          <a:p>
            <a:pPr marL="604518" lvl="1" indent="-302259" algn="l">
              <a:lnSpc>
                <a:spcPts val="3919"/>
              </a:lnSpc>
              <a:buFont typeface="Arial"/>
              <a:buChar char="•"/>
            </a:pPr>
            <a:r>
              <a:rPr lang="en-US" sz="2799">
                <a:solidFill>
                  <a:srgbClr val="003366"/>
                </a:solidFill>
                <a:latin typeface="Be Vietnam Ultra-Bold"/>
              </a:rPr>
              <a:t> Use consistent colors, fonts, and button styles </a:t>
            </a:r>
          </a:p>
          <a:p>
            <a:pPr marL="604518" lvl="1" indent="-302259" algn="l">
              <a:lnSpc>
                <a:spcPts val="3919"/>
              </a:lnSpc>
              <a:buFont typeface="Arial"/>
              <a:buChar char="•"/>
            </a:pPr>
            <a:r>
              <a:rPr lang="en-US" sz="2799">
                <a:solidFill>
                  <a:srgbClr val="003366"/>
                </a:solidFill>
                <a:latin typeface="Be Vietnam Ultra-Bold"/>
              </a:rPr>
              <a:t> Provide immediate feedback for user actions (e.g., confirmation messages).</a:t>
            </a:r>
          </a:p>
          <a:p>
            <a:pPr marL="604518" lvl="1" indent="-302259" algn="l">
              <a:lnSpc>
                <a:spcPts val="3919"/>
              </a:lnSpc>
              <a:buFont typeface="Arial"/>
              <a:buChar char="•"/>
            </a:pPr>
            <a:r>
              <a:rPr lang="en-US" sz="2799">
                <a:solidFill>
                  <a:srgbClr val="003366"/>
                </a:solidFill>
                <a:latin typeface="Be Vietnam Ultra-Bold"/>
              </a:rPr>
              <a:t> Ensure that it is usable by people with various disabilities.</a:t>
            </a:r>
          </a:p>
          <a:p>
            <a:pPr algn="l">
              <a:lnSpc>
                <a:spcPts val="3499"/>
              </a:lnSpc>
            </a:pPr>
            <a:endParaRPr lang="en-US" sz="2799">
              <a:solidFill>
                <a:srgbClr val="003366"/>
              </a:solidFill>
              <a:latin typeface="Be Vietnam Ultra-Bold"/>
            </a:endParaRPr>
          </a:p>
          <a:p>
            <a:pPr algn="l">
              <a:lnSpc>
                <a:spcPts val="3499"/>
              </a:lnSpc>
            </a:pPr>
            <a:endParaRPr lang="en-US" sz="2799">
              <a:solidFill>
                <a:srgbClr val="003366"/>
              </a:solidFill>
              <a:latin typeface="Be Vietnam Ul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39492"/>
        </a:solidFill>
        <a:effectLst/>
      </p:bgPr>
    </p:bg>
    <p:spTree>
      <p:nvGrpSpPr>
        <p:cNvPr id="1" name=""/>
        <p:cNvGrpSpPr/>
        <p:nvPr/>
      </p:nvGrpSpPr>
      <p:grpSpPr>
        <a:xfrm>
          <a:off x="0" y="0"/>
          <a:ext cx="0" cy="0"/>
          <a:chOff x="0" y="0"/>
          <a:chExt cx="0" cy="0"/>
        </a:xfrm>
      </p:grpSpPr>
      <p:sp>
        <p:nvSpPr>
          <p:cNvPr id="2" name="Freeform 2"/>
          <p:cNvSpPr/>
          <p:nvPr/>
        </p:nvSpPr>
        <p:spPr>
          <a:xfrm>
            <a:off x="-267314" y="-391074"/>
            <a:ext cx="5401289" cy="4114800"/>
          </a:xfrm>
          <a:custGeom>
            <a:avLst/>
            <a:gdLst/>
            <a:ahLst/>
            <a:cxnLst/>
            <a:rect l="l" t="t" r="r" b="b"/>
            <a:pathLst>
              <a:path w="5401289" h="4114800">
                <a:moveTo>
                  <a:pt x="0" y="0"/>
                </a:moveTo>
                <a:lnTo>
                  <a:pt x="5401288" y="0"/>
                </a:lnTo>
                <a:lnTo>
                  <a:pt x="54012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69954" y="1666326"/>
            <a:ext cx="4105274" cy="5954281"/>
            <a:chOff x="0" y="0"/>
            <a:chExt cx="830008" cy="1208681"/>
          </a:xfrm>
        </p:grpSpPr>
        <p:sp>
          <p:nvSpPr>
            <p:cNvPr id="4" name="Freeform 4"/>
            <p:cNvSpPr/>
            <p:nvPr/>
          </p:nvSpPr>
          <p:spPr>
            <a:xfrm>
              <a:off x="0" y="0"/>
              <a:ext cx="830008" cy="1208681"/>
            </a:xfrm>
            <a:custGeom>
              <a:avLst/>
              <a:gdLst/>
              <a:ahLst/>
              <a:cxnLst/>
              <a:rect l="l" t="t" r="r" b="b"/>
              <a:pathLst>
                <a:path w="830008" h="1208681">
                  <a:moveTo>
                    <a:pt x="705548" y="1208681"/>
                  </a:moveTo>
                  <a:lnTo>
                    <a:pt x="124460" y="1208681"/>
                  </a:lnTo>
                  <a:cubicBezTo>
                    <a:pt x="55880" y="1208681"/>
                    <a:pt x="0" y="1152801"/>
                    <a:pt x="0" y="1084221"/>
                  </a:cubicBezTo>
                  <a:lnTo>
                    <a:pt x="0" y="124460"/>
                  </a:lnTo>
                  <a:cubicBezTo>
                    <a:pt x="0" y="55880"/>
                    <a:pt x="55880" y="0"/>
                    <a:pt x="124460" y="0"/>
                  </a:cubicBezTo>
                  <a:lnTo>
                    <a:pt x="705548" y="0"/>
                  </a:lnTo>
                  <a:cubicBezTo>
                    <a:pt x="774128" y="0"/>
                    <a:pt x="830008" y="55880"/>
                    <a:pt x="830008" y="124460"/>
                  </a:cubicBezTo>
                  <a:lnTo>
                    <a:pt x="830008" y="1084221"/>
                  </a:lnTo>
                  <a:cubicBezTo>
                    <a:pt x="830008" y="1152801"/>
                    <a:pt x="774128" y="1208681"/>
                    <a:pt x="705548" y="1208681"/>
                  </a:cubicBezTo>
                  <a:close/>
                </a:path>
              </a:pathLst>
            </a:custGeom>
            <a:solidFill>
              <a:srgbClr val="FFFFFF"/>
            </a:solidFill>
          </p:spPr>
        </p:sp>
      </p:grpSp>
      <p:sp>
        <p:nvSpPr>
          <p:cNvPr id="5" name="Freeform 5"/>
          <p:cNvSpPr/>
          <p:nvPr/>
        </p:nvSpPr>
        <p:spPr>
          <a:xfrm>
            <a:off x="14535344" y="-391074"/>
            <a:ext cx="3752656" cy="6449877"/>
          </a:xfrm>
          <a:custGeom>
            <a:avLst/>
            <a:gdLst/>
            <a:ahLst/>
            <a:cxnLst/>
            <a:rect l="l" t="t" r="r" b="b"/>
            <a:pathLst>
              <a:path w="3752656" h="6449877">
                <a:moveTo>
                  <a:pt x="0" y="0"/>
                </a:moveTo>
                <a:lnTo>
                  <a:pt x="3752656" y="0"/>
                </a:lnTo>
                <a:lnTo>
                  <a:pt x="3752656" y="6449877"/>
                </a:lnTo>
                <a:lnTo>
                  <a:pt x="0" y="6449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079740" y="4403275"/>
            <a:ext cx="2706922" cy="676275"/>
          </a:xfrm>
          <a:prstGeom prst="rect">
            <a:avLst/>
          </a:prstGeom>
        </p:spPr>
        <p:txBody>
          <a:bodyPr lIns="0" tIns="0" rIns="0" bIns="0" rtlCol="0" anchor="t">
            <a:spAutoFit/>
          </a:bodyPr>
          <a:lstStyle/>
          <a:p>
            <a:pPr algn="ctr">
              <a:lnSpc>
                <a:spcPts val="5399"/>
              </a:lnSpc>
            </a:pPr>
            <a:r>
              <a:rPr lang="en-US" sz="4499">
                <a:solidFill>
                  <a:srgbClr val="C45B48"/>
                </a:solidFill>
                <a:latin typeface="TT Rounds Condensed Heavy"/>
              </a:rPr>
              <a:t>#2</a:t>
            </a:r>
          </a:p>
        </p:txBody>
      </p:sp>
      <p:sp>
        <p:nvSpPr>
          <p:cNvPr id="7" name="Freeform 7"/>
          <p:cNvSpPr/>
          <p:nvPr/>
        </p:nvSpPr>
        <p:spPr>
          <a:xfrm>
            <a:off x="8660801" y="6456452"/>
            <a:ext cx="3752656" cy="6449877"/>
          </a:xfrm>
          <a:custGeom>
            <a:avLst/>
            <a:gdLst/>
            <a:ahLst/>
            <a:cxnLst/>
            <a:rect l="l" t="t" r="r" b="b"/>
            <a:pathLst>
              <a:path w="3752656" h="6449877">
                <a:moveTo>
                  <a:pt x="0" y="0"/>
                </a:moveTo>
                <a:lnTo>
                  <a:pt x="3752655" y="0"/>
                </a:lnTo>
                <a:lnTo>
                  <a:pt x="3752655" y="6449876"/>
                </a:lnTo>
                <a:lnTo>
                  <a:pt x="0" y="64498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1" name="Picture 10">
            <a:extLst>
              <a:ext uri="{FF2B5EF4-FFF2-40B4-BE49-F238E27FC236}">
                <a16:creationId xmlns:a16="http://schemas.microsoft.com/office/drawing/2014/main" id="{4C064736-800A-57FD-AA80-5DCDB1F5ED74}"/>
              </a:ext>
            </a:extLst>
          </p:cNvPr>
          <p:cNvPicPr>
            <a:picLocks noChangeAspect="1"/>
          </p:cNvPicPr>
          <p:nvPr/>
        </p:nvPicPr>
        <p:blipFill>
          <a:blip r:embed="rId6"/>
          <a:stretch>
            <a:fillRect/>
          </a:stretch>
        </p:blipFill>
        <p:spPr>
          <a:xfrm>
            <a:off x="75135" y="783761"/>
            <a:ext cx="4319895" cy="8893901"/>
          </a:xfrm>
          <a:prstGeom prst="rect">
            <a:avLst/>
          </a:prstGeom>
        </p:spPr>
      </p:pic>
      <p:pic>
        <p:nvPicPr>
          <p:cNvPr id="13" name="Picture 12">
            <a:extLst>
              <a:ext uri="{FF2B5EF4-FFF2-40B4-BE49-F238E27FC236}">
                <a16:creationId xmlns:a16="http://schemas.microsoft.com/office/drawing/2014/main" id="{44FCAA8A-999E-6D7D-99DF-4826707D5293}"/>
              </a:ext>
            </a:extLst>
          </p:cNvPr>
          <p:cNvPicPr>
            <a:picLocks noChangeAspect="1"/>
          </p:cNvPicPr>
          <p:nvPr/>
        </p:nvPicPr>
        <p:blipFill>
          <a:blip r:embed="rId7"/>
          <a:stretch>
            <a:fillRect/>
          </a:stretch>
        </p:blipFill>
        <p:spPr>
          <a:xfrm>
            <a:off x="4366314" y="787490"/>
            <a:ext cx="4669616" cy="8893901"/>
          </a:xfrm>
          <a:prstGeom prst="rect">
            <a:avLst/>
          </a:prstGeom>
        </p:spPr>
      </p:pic>
      <p:pic>
        <p:nvPicPr>
          <p:cNvPr id="15" name="Picture 14">
            <a:extLst>
              <a:ext uri="{FF2B5EF4-FFF2-40B4-BE49-F238E27FC236}">
                <a16:creationId xmlns:a16="http://schemas.microsoft.com/office/drawing/2014/main" id="{5D773EEF-5021-AD3C-39A7-A5293A055C56}"/>
              </a:ext>
            </a:extLst>
          </p:cNvPr>
          <p:cNvPicPr>
            <a:picLocks noChangeAspect="1"/>
          </p:cNvPicPr>
          <p:nvPr/>
        </p:nvPicPr>
        <p:blipFill>
          <a:blip r:embed="rId8"/>
          <a:stretch>
            <a:fillRect/>
          </a:stretch>
        </p:blipFill>
        <p:spPr>
          <a:xfrm>
            <a:off x="9050933" y="802197"/>
            <a:ext cx="4993290" cy="8893900"/>
          </a:xfrm>
          <a:prstGeom prst="rect">
            <a:avLst/>
          </a:prstGeom>
        </p:spPr>
      </p:pic>
      <p:pic>
        <p:nvPicPr>
          <p:cNvPr id="17" name="Picture 16">
            <a:extLst>
              <a:ext uri="{FF2B5EF4-FFF2-40B4-BE49-F238E27FC236}">
                <a16:creationId xmlns:a16="http://schemas.microsoft.com/office/drawing/2014/main" id="{42BA5ED5-8BC6-1880-91CA-CCB317B0FB4E}"/>
              </a:ext>
            </a:extLst>
          </p:cNvPr>
          <p:cNvPicPr>
            <a:picLocks noChangeAspect="1"/>
          </p:cNvPicPr>
          <p:nvPr/>
        </p:nvPicPr>
        <p:blipFill>
          <a:blip r:embed="rId9"/>
          <a:stretch>
            <a:fillRect/>
          </a:stretch>
        </p:blipFill>
        <p:spPr>
          <a:xfrm>
            <a:off x="14019642" y="810843"/>
            <a:ext cx="5141200" cy="8893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sp>
        <p:nvSpPr>
          <p:cNvPr id="2" name="Freeform 2"/>
          <p:cNvSpPr/>
          <p:nvPr/>
        </p:nvSpPr>
        <p:spPr>
          <a:xfrm>
            <a:off x="-431451" y="5879979"/>
            <a:ext cx="5436028" cy="4477310"/>
          </a:xfrm>
          <a:custGeom>
            <a:avLst/>
            <a:gdLst/>
            <a:ahLst/>
            <a:cxnLst/>
            <a:rect l="l" t="t" r="r" b="b"/>
            <a:pathLst>
              <a:path w="5436028" h="4477310">
                <a:moveTo>
                  <a:pt x="0" y="0"/>
                </a:moveTo>
                <a:lnTo>
                  <a:pt x="5436028" y="0"/>
                </a:lnTo>
                <a:lnTo>
                  <a:pt x="5436028" y="4477310"/>
                </a:lnTo>
                <a:lnTo>
                  <a:pt x="0" y="447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41623" y="941337"/>
            <a:ext cx="12642817" cy="1238250"/>
          </a:xfrm>
          <a:prstGeom prst="rect">
            <a:avLst/>
          </a:prstGeom>
        </p:spPr>
        <p:txBody>
          <a:bodyPr lIns="0" tIns="0" rIns="0" bIns="0" rtlCol="0" anchor="t">
            <a:spAutoFit/>
          </a:bodyPr>
          <a:lstStyle/>
          <a:p>
            <a:pPr algn="ctr">
              <a:lnSpc>
                <a:spcPts val="9600"/>
              </a:lnSpc>
            </a:pPr>
            <a:r>
              <a:rPr lang="en-US" sz="8000">
                <a:solidFill>
                  <a:srgbClr val="FFFFFF"/>
                </a:solidFill>
                <a:latin typeface="TT Rounds Condensed Heavy"/>
              </a:rPr>
              <a:t>USER GUIDE</a:t>
            </a:r>
          </a:p>
        </p:txBody>
      </p:sp>
      <p:grpSp>
        <p:nvGrpSpPr>
          <p:cNvPr id="4" name="Group 4"/>
          <p:cNvGrpSpPr/>
          <p:nvPr/>
        </p:nvGrpSpPr>
        <p:grpSpPr>
          <a:xfrm>
            <a:off x="1818695" y="3674674"/>
            <a:ext cx="7044337" cy="1487137"/>
            <a:chOff x="0" y="0"/>
            <a:chExt cx="2458447" cy="518160"/>
          </a:xfrm>
        </p:grpSpPr>
        <p:sp>
          <p:nvSpPr>
            <p:cNvPr id="5" name="Freeform 5"/>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6" name="Group 6"/>
          <p:cNvGrpSpPr/>
          <p:nvPr/>
        </p:nvGrpSpPr>
        <p:grpSpPr>
          <a:xfrm>
            <a:off x="2286563" y="4075342"/>
            <a:ext cx="6108601" cy="685800"/>
            <a:chOff x="0" y="0"/>
            <a:chExt cx="8144801" cy="914400"/>
          </a:xfrm>
        </p:grpSpPr>
        <p:sp>
          <p:nvSpPr>
            <p:cNvPr id="7" name="TextBox 7"/>
            <p:cNvSpPr txBox="1"/>
            <p:nvPr/>
          </p:nvSpPr>
          <p:spPr>
            <a:xfrm>
              <a:off x="0" y="-9525"/>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1</a:t>
              </a:r>
            </a:p>
          </p:txBody>
        </p:sp>
        <p:sp>
          <p:nvSpPr>
            <p:cNvPr id="8" name="TextBox 8"/>
            <p:cNvSpPr txBox="1"/>
            <p:nvPr/>
          </p:nvSpPr>
          <p:spPr>
            <a:xfrm>
              <a:off x="1092549" y="-10161"/>
              <a:ext cx="7052252" cy="858521"/>
            </a:xfrm>
            <a:prstGeom prst="rect">
              <a:avLst/>
            </a:prstGeom>
          </p:spPr>
          <p:txBody>
            <a:bodyPr lIns="0" tIns="0" rIns="0" bIns="0" rtlCol="0" anchor="t">
              <a:spAutoFit/>
            </a:bodyPr>
            <a:lstStyle/>
            <a:p>
              <a:pPr algn="l">
                <a:lnSpc>
                  <a:spcPts val="5459"/>
                </a:lnSpc>
              </a:pPr>
              <a:r>
                <a:rPr lang="en-US" sz="3899">
                  <a:solidFill>
                    <a:srgbClr val="003366"/>
                  </a:solidFill>
                  <a:latin typeface="Be Vietnam Ultra-Bold"/>
                </a:rPr>
                <a:t>Installation</a:t>
              </a:r>
            </a:p>
          </p:txBody>
        </p:sp>
      </p:grpSp>
      <p:grpSp>
        <p:nvGrpSpPr>
          <p:cNvPr id="9" name="Group 9"/>
          <p:cNvGrpSpPr/>
          <p:nvPr/>
        </p:nvGrpSpPr>
        <p:grpSpPr>
          <a:xfrm>
            <a:off x="1818695" y="5542811"/>
            <a:ext cx="7044337" cy="1487137"/>
            <a:chOff x="0" y="0"/>
            <a:chExt cx="2458447" cy="518160"/>
          </a:xfrm>
        </p:grpSpPr>
        <p:sp>
          <p:nvSpPr>
            <p:cNvPr id="10" name="Freeform 10"/>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11" name="Group 11"/>
          <p:cNvGrpSpPr/>
          <p:nvPr/>
        </p:nvGrpSpPr>
        <p:grpSpPr>
          <a:xfrm>
            <a:off x="2286563" y="5879979"/>
            <a:ext cx="6108601" cy="685800"/>
            <a:chOff x="0" y="0"/>
            <a:chExt cx="8144801" cy="914400"/>
          </a:xfrm>
        </p:grpSpPr>
        <p:sp>
          <p:nvSpPr>
            <p:cNvPr id="12" name="TextBox 12"/>
            <p:cNvSpPr txBox="1"/>
            <p:nvPr/>
          </p:nvSpPr>
          <p:spPr>
            <a:xfrm>
              <a:off x="0" y="-9525"/>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2</a:t>
              </a:r>
            </a:p>
          </p:txBody>
        </p:sp>
        <p:sp>
          <p:nvSpPr>
            <p:cNvPr id="13" name="TextBox 13"/>
            <p:cNvSpPr txBox="1"/>
            <p:nvPr/>
          </p:nvSpPr>
          <p:spPr>
            <a:xfrm>
              <a:off x="1092549" y="-21167"/>
              <a:ext cx="7052252" cy="880535"/>
            </a:xfrm>
            <a:prstGeom prst="rect">
              <a:avLst/>
            </a:prstGeom>
          </p:spPr>
          <p:txBody>
            <a:bodyPr lIns="0" tIns="0" rIns="0" bIns="0" rtlCol="0" anchor="t">
              <a:spAutoFit/>
            </a:bodyPr>
            <a:lstStyle/>
            <a:p>
              <a:pPr algn="l">
                <a:lnSpc>
                  <a:spcPts val="5599"/>
                </a:lnSpc>
              </a:pPr>
              <a:r>
                <a:rPr lang="en-US" sz="3999">
                  <a:solidFill>
                    <a:srgbClr val="003366"/>
                  </a:solidFill>
                  <a:latin typeface="Be Vietnam Ultra-Bold"/>
                </a:rPr>
                <a:t>Getting Started</a:t>
              </a:r>
            </a:p>
          </p:txBody>
        </p:sp>
      </p:grpSp>
      <p:grpSp>
        <p:nvGrpSpPr>
          <p:cNvPr id="14" name="Group 14"/>
          <p:cNvGrpSpPr/>
          <p:nvPr/>
        </p:nvGrpSpPr>
        <p:grpSpPr>
          <a:xfrm>
            <a:off x="9424968" y="3674674"/>
            <a:ext cx="7044337" cy="1487137"/>
            <a:chOff x="0" y="0"/>
            <a:chExt cx="2458447" cy="518160"/>
          </a:xfrm>
        </p:grpSpPr>
        <p:sp>
          <p:nvSpPr>
            <p:cNvPr id="15" name="Freeform 15"/>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16" name="Group 16"/>
          <p:cNvGrpSpPr/>
          <p:nvPr/>
        </p:nvGrpSpPr>
        <p:grpSpPr>
          <a:xfrm>
            <a:off x="9892836" y="4075342"/>
            <a:ext cx="6108601" cy="685800"/>
            <a:chOff x="0" y="0"/>
            <a:chExt cx="8144801" cy="914400"/>
          </a:xfrm>
        </p:grpSpPr>
        <p:sp>
          <p:nvSpPr>
            <p:cNvPr id="17" name="TextBox 17"/>
            <p:cNvSpPr txBox="1"/>
            <p:nvPr/>
          </p:nvSpPr>
          <p:spPr>
            <a:xfrm>
              <a:off x="0" y="-9525"/>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3</a:t>
              </a:r>
            </a:p>
          </p:txBody>
        </p:sp>
        <p:sp>
          <p:nvSpPr>
            <p:cNvPr id="18" name="TextBox 18"/>
            <p:cNvSpPr txBox="1"/>
            <p:nvPr/>
          </p:nvSpPr>
          <p:spPr>
            <a:xfrm>
              <a:off x="1092549" y="-10161"/>
              <a:ext cx="7052252" cy="858521"/>
            </a:xfrm>
            <a:prstGeom prst="rect">
              <a:avLst/>
            </a:prstGeom>
          </p:spPr>
          <p:txBody>
            <a:bodyPr lIns="0" tIns="0" rIns="0" bIns="0" rtlCol="0" anchor="t">
              <a:spAutoFit/>
            </a:bodyPr>
            <a:lstStyle/>
            <a:p>
              <a:pPr algn="l">
                <a:lnSpc>
                  <a:spcPts val="5459"/>
                </a:lnSpc>
              </a:pPr>
              <a:r>
                <a:rPr lang="en-US" sz="3899">
                  <a:solidFill>
                    <a:srgbClr val="003366"/>
                  </a:solidFill>
                  <a:latin typeface="Be Vietnam Ultra-Bold"/>
                </a:rPr>
                <a:t>Detailed Instructions</a:t>
              </a:r>
            </a:p>
          </p:txBody>
        </p:sp>
      </p:grpSp>
      <p:sp>
        <p:nvSpPr>
          <p:cNvPr id="19" name="Freeform 19"/>
          <p:cNvSpPr/>
          <p:nvPr/>
        </p:nvSpPr>
        <p:spPr>
          <a:xfrm>
            <a:off x="13516066" y="5879979"/>
            <a:ext cx="5906478" cy="5605784"/>
          </a:xfrm>
          <a:custGeom>
            <a:avLst/>
            <a:gdLst/>
            <a:ahLst/>
            <a:cxnLst/>
            <a:rect l="l" t="t" r="r" b="b"/>
            <a:pathLst>
              <a:path w="5906478" h="5605784">
                <a:moveTo>
                  <a:pt x="0" y="0"/>
                </a:moveTo>
                <a:lnTo>
                  <a:pt x="5906477" y="0"/>
                </a:lnTo>
                <a:lnTo>
                  <a:pt x="5906477" y="5605785"/>
                </a:lnTo>
                <a:lnTo>
                  <a:pt x="0" y="5605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0" name="Group 20"/>
          <p:cNvGrpSpPr/>
          <p:nvPr/>
        </p:nvGrpSpPr>
        <p:grpSpPr>
          <a:xfrm>
            <a:off x="9424968" y="5542811"/>
            <a:ext cx="7044337" cy="1487137"/>
            <a:chOff x="0" y="0"/>
            <a:chExt cx="2458447" cy="518160"/>
          </a:xfrm>
        </p:grpSpPr>
        <p:sp>
          <p:nvSpPr>
            <p:cNvPr id="21" name="Freeform 21"/>
            <p:cNvSpPr/>
            <p:nvPr/>
          </p:nvSpPr>
          <p:spPr>
            <a:xfrm>
              <a:off x="6350" y="6350"/>
              <a:ext cx="2445747" cy="505460"/>
            </a:xfrm>
            <a:custGeom>
              <a:avLst/>
              <a:gdLst/>
              <a:ahLst/>
              <a:cxnLst/>
              <a:rect l="l" t="t" r="r" b="b"/>
              <a:pathLst>
                <a:path w="2445747" h="505460">
                  <a:moveTo>
                    <a:pt x="252730" y="0"/>
                  </a:moveTo>
                  <a:lnTo>
                    <a:pt x="2193017" y="0"/>
                  </a:lnTo>
                  <a:cubicBezTo>
                    <a:pt x="2332717" y="0"/>
                    <a:pt x="2445747" y="113030"/>
                    <a:pt x="2445747" y="252730"/>
                  </a:cubicBezTo>
                  <a:cubicBezTo>
                    <a:pt x="2445747" y="392430"/>
                    <a:pt x="2332717" y="505460"/>
                    <a:pt x="219301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grpSp>
        <p:nvGrpSpPr>
          <p:cNvPr id="22" name="Group 22"/>
          <p:cNvGrpSpPr/>
          <p:nvPr/>
        </p:nvGrpSpPr>
        <p:grpSpPr>
          <a:xfrm>
            <a:off x="9892836" y="5879979"/>
            <a:ext cx="6108601" cy="685800"/>
            <a:chOff x="0" y="0"/>
            <a:chExt cx="8144801" cy="914400"/>
          </a:xfrm>
        </p:grpSpPr>
        <p:sp>
          <p:nvSpPr>
            <p:cNvPr id="23" name="TextBox 23"/>
            <p:cNvSpPr txBox="1"/>
            <p:nvPr/>
          </p:nvSpPr>
          <p:spPr>
            <a:xfrm>
              <a:off x="0" y="-9525"/>
              <a:ext cx="912976" cy="923925"/>
            </a:xfrm>
            <a:prstGeom prst="rect">
              <a:avLst/>
            </a:prstGeom>
          </p:spPr>
          <p:txBody>
            <a:bodyPr lIns="0" tIns="0" rIns="0" bIns="0" rtlCol="0" anchor="t">
              <a:spAutoFit/>
            </a:bodyPr>
            <a:lstStyle/>
            <a:p>
              <a:pPr algn="ctr">
                <a:lnSpc>
                  <a:spcPts val="5400"/>
                </a:lnSpc>
              </a:pPr>
              <a:r>
                <a:rPr lang="en-US" sz="4500">
                  <a:solidFill>
                    <a:srgbClr val="C45B48"/>
                  </a:solidFill>
                  <a:latin typeface="TT Rounds Condensed Heavy"/>
                </a:rPr>
                <a:t>4</a:t>
              </a:r>
            </a:p>
          </p:txBody>
        </p:sp>
        <p:sp>
          <p:nvSpPr>
            <p:cNvPr id="24" name="TextBox 24"/>
            <p:cNvSpPr txBox="1"/>
            <p:nvPr/>
          </p:nvSpPr>
          <p:spPr>
            <a:xfrm>
              <a:off x="1092549" y="10371"/>
              <a:ext cx="7052252" cy="826983"/>
            </a:xfrm>
            <a:prstGeom prst="rect">
              <a:avLst/>
            </a:prstGeom>
          </p:spPr>
          <p:txBody>
            <a:bodyPr lIns="0" tIns="0" rIns="0" bIns="0" rtlCol="0" anchor="t">
              <a:spAutoFit/>
            </a:bodyPr>
            <a:lstStyle/>
            <a:p>
              <a:pPr algn="l">
                <a:lnSpc>
                  <a:spcPts val="5319"/>
                </a:lnSpc>
              </a:pPr>
              <a:r>
                <a:rPr lang="en-US" sz="3799">
                  <a:solidFill>
                    <a:srgbClr val="003366"/>
                  </a:solidFill>
                  <a:latin typeface="Be Vietnam Ultra-Bold"/>
                </a:rPr>
                <a:t>Troubleshooting</a:t>
              </a:r>
            </a:p>
          </p:txBody>
        </p:sp>
      </p:grpSp>
      <p:sp>
        <p:nvSpPr>
          <p:cNvPr id="25" name="Freeform 25"/>
          <p:cNvSpPr/>
          <p:nvPr/>
        </p:nvSpPr>
        <p:spPr>
          <a:xfrm flipH="1">
            <a:off x="15414372" y="408627"/>
            <a:ext cx="2450187" cy="3603215"/>
          </a:xfrm>
          <a:custGeom>
            <a:avLst/>
            <a:gdLst/>
            <a:ahLst/>
            <a:cxnLst/>
            <a:rect l="l" t="t" r="r" b="b"/>
            <a:pathLst>
              <a:path w="2450187" h="3603215">
                <a:moveTo>
                  <a:pt x="2450187" y="0"/>
                </a:moveTo>
                <a:lnTo>
                  <a:pt x="0" y="0"/>
                </a:lnTo>
                <a:lnTo>
                  <a:pt x="0" y="3603215"/>
                </a:lnTo>
                <a:lnTo>
                  <a:pt x="2450187" y="3603215"/>
                </a:lnTo>
                <a:lnTo>
                  <a:pt x="2450187"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2" name="Group 2"/>
          <p:cNvGrpSpPr/>
          <p:nvPr/>
        </p:nvGrpSpPr>
        <p:grpSpPr>
          <a:xfrm>
            <a:off x="6842241" y="2724302"/>
            <a:ext cx="4603518" cy="877537"/>
            <a:chOff x="0" y="0"/>
            <a:chExt cx="6138024" cy="1170049"/>
          </a:xfrm>
        </p:grpSpPr>
        <p:grpSp>
          <p:nvGrpSpPr>
            <p:cNvPr id="3" name="Group 3"/>
            <p:cNvGrpSpPr/>
            <p:nvPr/>
          </p:nvGrpSpPr>
          <p:grpSpPr>
            <a:xfrm>
              <a:off x="0" y="0"/>
              <a:ext cx="6138024" cy="1170049"/>
              <a:chOff x="0" y="0"/>
              <a:chExt cx="2722677" cy="518160"/>
            </a:xfrm>
          </p:grpSpPr>
          <p:sp>
            <p:nvSpPr>
              <p:cNvPr id="4" name="Freeform 4"/>
              <p:cNvSpPr/>
              <p:nvPr/>
            </p:nvSpPr>
            <p:spPr>
              <a:xfrm>
                <a:off x="6350" y="6350"/>
                <a:ext cx="2709977" cy="505460"/>
              </a:xfrm>
              <a:custGeom>
                <a:avLst/>
                <a:gdLst/>
                <a:ahLst/>
                <a:cxnLst/>
                <a:rect l="l" t="t" r="r" b="b"/>
                <a:pathLst>
                  <a:path w="2709977" h="505460">
                    <a:moveTo>
                      <a:pt x="252730" y="0"/>
                    </a:moveTo>
                    <a:lnTo>
                      <a:pt x="2457247" y="0"/>
                    </a:lnTo>
                    <a:cubicBezTo>
                      <a:pt x="2596947" y="0"/>
                      <a:pt x="2709977" y="113030"/>
                      <a:pt x="2709977" y="252730"/>
                    </a:cubicBezTo>
                    <a:cubicBezTo>
                      <a:pt x="2709977" y="392430"/>
                      <a:pt x="2596947" y="505460"/>
                      <a:pt x="245724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sp>
          <p:nvSpPr>
            <p:cNvPr id="5" name="TextBox 5"/>
            <p:cNvSpPr txBox="1"/>
            <p:nvPr/>
          </p:nvSpPr>
          <p:spPr>
            <a:xfrm>
              <a:off x="391584" y="336316"/>
              <a:ext cx="5354856" cy="449792"/>
            </a:xfrm>
            <a:prstGeom prst="rect">
              <a:avLst/>
            </a:prstGeom>
          </p:spPr>
          <p:txBody>
            <a:bodyPr lIns="0" tIns="0" rIns="0" bIns="0" rtlCol="0" anchor="t">
              <a:spAutoFit/>
            </a:bodyPr>
            <a:lstStyle/>
            <a:p>
              <a:pPr algn="ctr">
                <a:lnSpc>
                  <a:spcPts val="2800"/>
                </a:lnSpc>
              </a:pPr>
              <a:r>
                <a:rPr lang="en-US" sz="2000">
                  <a:solidFill>
                    <a:srgbClr val="003366"/>
                  </a:solidFill>
                  <a:latin typeface="Be Vietnam Ultra-Bold"/>
                </a:rPr>
                <a:t>Habit:</a:t>
              </a:r>
              <a:r>
                <a:rPr lang="en-US" sz="2000">
                  <a:solidFill>
                    <a:srgbClr val="003366"/>
                  </a:solidFill>
                  <a:latin typeface="Be Vietnam"/>
                </a:rPr>
                <a:t> Drink 8+ glasses of water</a:t>
              </a:r>
            </a:p>
          </p:txBody>
        </p:sp>
      </p:grpSp>
      <p:grpSp>
        <p:nvGrpSpPr>
          <p:cNvPr id="6" name="Group 6"/>
          <p:cNvGrpSpPr/>
          <p:nvPr/>
        </p:nvGrpSpPr>
        <p:grpSpPr>
          <a:xfrm>
            <a:off x="1656140" y="2724302"/>
            <a:ext cx="4603518" cy="877537"/>
            <a:chOff x="0" y="0"/>
            <a:chExt cx="6138024" cy="1170049"/>
          </a:xfrm>
        </p:grpSpPr>
        <p:grpSp>
          <p:nvGrpSpPr>
            <p:cNvPr id="7" name="Group 7"/>
            <p:cNvGrpSpPr/>
            <p:nvPr/>
          </p:nvGrpSpPr>
          <p:grpSpPr>
            <a:xfrm>
              <a:off x="0" y="0"/>
              <a:ext cx="6138024" cy="1170049"/>
              <a:chOff x="0" y="0"/>
              <a:chExt cx="2722677" cy="518160"/>
            </a:xfrm>
          </p:grpSpPr>
          <p:sp>
            <p:nvSpPr>
              <p:cNvPr id="8" name="Freeform 8"/>
              <p:cNvSpPr/>
              <p:nvPr/>
            </p:nvSpPr>
            <p:spPr>
              <a:xfrm>
                <a:off x="6350" y="6350"/>
                <a:ext cx="2709977" cy="505460"/>
              </a:xfrm>
              <a:custGeom>
                <a:avLst/>
                <a:gdLst/>
                <a:ahLst/>
                <a:cxnLst/>
                <a:rect l="l" t="t" r="r" b="b"/>
                <a:pathLst>
                  <a:path w="2709977" h="505460">
                    <a:moveTo>
                      <a:pt x="252730" y="0"/>
                    </a:moveTo>
                    <a:lnTo>
                      <a:pt x="2457247" y="0"/>
                    </a:lnTo>
                    <a:cubicBezTo>
                      <a:pt x="2596947" y="0"/>
                      <a:pt x="2709977" y="113030"/>
                      <a:pt x="2709977" y="252730"/>
                    </a:cubicBezTo>
                    <a:cubicBezTo>
                      <a:pt x="2709977" y="392430"/>
                      <a:pt x="2596947" y="505460"/>
                      <a:pt x="245724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sp>
          <p:nvSpPr>
            <p:cNvPr id="9" name="TextBox 9"/>
            <p:cNvSpPr txBox="1"/>
            <p:nvPr/>
          </p:nvSpPr>
          <p:spPr>
            <a:xfrm>
              <a:off x="391584" y="336316"/>
              <a:ext cx="5354856" cy="449792"/>
            </a:xfrm>
            <a:prstGeom prst="rect">
              <a:avLst/>
            </a:prstGeom>
          </p:spPr>
          <p:txBody>
            <a:bodyPr lIns="0" tIns="0" rIns="0" bIns="0" rtlCol="0" anchor="t">
              <a:spAutoFit/>
            </a:bodyPr>
            <a:lstStyle/>
            <a:p>
              <a:pPr algn="ctr">
                <a:lnSpc>
                  <a:spcPts val="2800"/>
                </a:lnSpc>
              </a:pPr>
              <a:r>
                <a:rPr lang="en-US" sz="2000">
                  <a:solidFill>
                    <a:srgbClr val="003366"/>
                  </a:solidFill>
                  <a:latin typeface="Be Vietnam Ultra-Bold"/>
                </a:rPr>
                <a:t>MONTH:</a:t>
              </a:r>
              <a:r>
                <a:rPr lang="en-US" sz="2000">
                  <a:solidFill>
                    <a:srgbClr val="003366"/>
                  </a:solidFill>
                  <a:latin typeface="Be Vietnam"/>
                </a:rPr>
                <a:t> JANUARY </a:t>
              </a:r>
            </a:p>
          </p:txBody>
        </p:sp>
      </p:grpSp>
      <p:grpSp>
        <p:nvGrpSpPr>
          <p:cNvPr id="10" name="Group 10"/>
          <p:cNvGrpSpPr/>
          <p:nvPr/>
        </p:nvGrpSpPr>
        <p:grpSpPr>
          <a:xfrm>
            <a:off x="12028342" y="2724302"/>
            <a:ext cx="4603518" cy="877537"/>
            <a:chOff x="0" y="0"/>
            <a:chExt cx="6138024" cy="1170049"/>
          </a:xfrm>
        </p:grpSpPr>
        <p:grpSp>
          <p:nvGrpSpPr>
            <p:cNvPr id="11" name="Group 11"/>
            <p:cNvGrpSpPr/>
            <p:nvPr/>
          </p:nvGrpSpPr>
          <p:grpSpPr>
            <a:xfrm>
              <a:off x="0" y="0"/>
              <a:ext cx="6138024" cy="1170049"/>
              <a:chOff x="0" y="0"/>
              <a:chExt cx="2722677" cy="518160"/>
            </a:xfrm>
          </p:grpSpPr>
          <p:sp>
            <p:nvSpPr>
              <p:cNvPr id="12" name="Freeform 12"/>
              <p:cNvSpPr/>
              <p:nvPr/>
            </p:nvSpPr>
            <p:spPr>
              <a:xfrm>
                <a:off x="6350" y="6350"/>
                <a:ext cx="2709977" cy="505460"/>
              </a:xfrm>
              <a:custGeom>
                <a:avLst/>
                <a:gdLst/>
                <a:ahLst/>
                <a:cxnLst/>
                <a:rect l="l" t="t" r="r" b="b"/>
                <a:pathLst>
                  <a:path w="2709977" h="505460">
                    <a:moveTo>
                      <a:pt x="252730" y="0"/>
                    </a:moveTo>
                    <a:lnTo>
                      <a:pt x="2457247" y="0"/>
                    </a:lnTo>
                    <a:cubicBezTo>
                      <a:pt x="2596947" y="0"/>
                      <a:pt x="2709977" y="113030"/>
                      <a:pt x="2709977" y="252730"/>
                    </a:cubicBezTo>
                    <a:cubicBezTo>
                      <a:pt x="2709977" y="392430"/>
                      <a:pt x="2596947" y="505460"/>
                      <a:pt x="2457247" y="505460"/>
                    </a:cubicBezTo>
                    <a:lnTo>
                      <a:pt x="252730" y="505460"/>
                    </a:lnTo>
                    <a:cubicBezTo>
                      <a:pt x="113030" y="505460"/>
                      <a:pt x="0" y="392430"/>
                      <a:pt x="0" y="252730"/>
                    </a:cubicBezTo>
                    <a:cubicBezTo>
                      <a:pt x="0" y="113030"/>
                      <a:pt x="113030" y="0"/>
                      <a:pt x="252730" y="0"/>
                    </a:cubicBezTo>
                    <a:close/>
                  </a:path>
                </a:pathLst>
              </a:custGeom>
              <a:solidFill>
                <a:srgbClr val="FFFFFF"/>
              </a:solidFill>
            </p:spPr>
          </p:sp>
        </p:grpSp>
        <p:sp>
          <p:nvSpPr>
            <p:cNvPr id="13" name="TextBox 13"/>
            <p:cNvSpPr txBox="1"/>
            <p:nvPr/>
          </p:nvSpPr>
          <p:spPr>
            <a:xfrm>
              <a:off x="391584" y="336316"/>
              <a:ext cx="5354856" cy="449792"/>
            </a:xfrm>
            <a:prstGeom prst="rect">
              <a:avLst/>
            </a:prstGeom>
          </p:spPr>
          <p:txBody>
            <a:bodyPr lIns="0" tIns="0" rIns="0" bIns="0" rtlCol="0" anchor="t">
              <a:spAutoFit/>
            </a:bodyPr>
            <a:lstStyle/>
            <a:p>
              <a:pPr algn="ctr">
                <a:lnSpc>
                  <a:spcPts val="2800"/>
                </a:lnSpc>
              </a:pPr>
              <a:r>
                <a:rPr lang="en-US" sz="2000">
                  <a:solidFill>
                    <a:srgbClr val="003366"/>
                  </a:solidFill>
                  <a:latin typeface="Be Vietnam Ultra-Bold"/>
                </a:rPr>
                <a:t>Summary:</a:t>
              </a:r>
              <a:r>
                <a:rPr lang="en-US" sz="2000">
                  <a:solidFill>
                    <a:srgbClr val="003366"/>
                  </a:solidFill>
                  <a:latin typeface="Be Vietnam"/>
                </a:rPr>
                <a:t> Goal achieved!</a:t>
              </a:r>
            </a:p>
          </p:txBody>
        </p:sp>
      </p:grpSp>
      <p:graphicFrame>
        <p:nvGraphicFramePr>
          <p:cNvPr id="14" name="Table 14"/>
          <p:cNvGraphicFramePr>
            <a:graphicFrameLocks noGrp="1"/>
          </p:cNvGraphicFramePr>
          <p:nvPr/>
        </p:nvGraphicFramePr>
        <p:xfrm>
          <a:off x="1028700" y="4078240"/>
          <a:ext cx="15038139" cy="5243816"/>
        </p:xfrm>
        <a:graphic>
          <a:graphicData uri="http://schemas.openxmlformats.org/drawingml/2006/table">
            <a:tbl>
              <a:tblPr/>
              <a:tblGrid>
                <a:gridCol w="2702173">
                  <a:extLst>
                    <a:ext uri="{9D8B030D-6E8A-4147-A177-3AD203B41FA5}">
                      <a16:colId xmlns:a16="http://schemas.microsoft.com/office/drawing/2014/main" val="20000"/>
                    </a:ext>
                  </a:extLst>
                </a:gridCol>
                <a:gridCol w="2702173">
                  <a:extLst>
                    <a:ext uri="{9D8B030D-6E8A-4147-A177-3AD203B41FA5}">
                      <a16:colId xmlns:a16="http://schemas.microsoft.com/office/drawing/2014/main" val="20001"/>
                    </a:ext>
                  </a:extLst>
                </a:gridCol>
                <a:gridCol w="2702173">
                  <a:extLst>
                    <a:ext uri="{9D8B030D-6E8A-4147-A177-3AD203B41FA5}">
                      <a16:colId xmlns:a16="http://schemas.microsoft.com/office/drawing/2014/main" val="20002"/>
                    </a:ext>
                  </a:extLst>
                </a:gridCol>
                <a:gridCol w="1527274">
                  <a:extLst>
                    <a:ext uri="{9D8B030D-6E8A-4147-A177-3AD203B41FA5}">
                      <a16:colId xmlns:a16="http://schemas.microsoft.com/office/drawing/2014/main" val="20003"/>
                    </a:ext>
                  </a:extLst>
                </a:gridCol>
                <a:gridCol w="2702173">
                  <a:extLst>
                    <a:ext uri="{9D8B030D-6E8A-4147-A177-3AD203B41FA5}">
                      <a16:colId xmlns:a16="http://schemas.microsoft.com/office/drawing/2014/main" val="20004"/>
                    </a:ext>
                  </a:extLst>
                </a:gridCol>
                <a:gridCol w="2702173">
                  <a:extLst>
                    <a:ext uri="{9D8B030D-6E8A-4147-A177-3AD203B41FA5}">
                      <a16:colId xmlns:a16="http://schemas.microsoft.com/office/drawing/2014/main" val="20005"/>
                    </a:ext>
                  </a:extLst>
                </a:gridCol>
              </a:tblGrid>
              <a:tr h="863305">
                <a:tc>
                  <a:txBody>
                    <a:bodyPr/>
                    <a:lstStyle/>
                    <a:p>
                      <a:pPr algn="ctr">
                        <a:lnSpc>
                          <a:spcPts val="2799"/>
                        </a:lnSpc>
                        <a:defRPr/>
                      </a:pPr>
                      <a:r>
                        <a:rPr lang="en-US" sz="1999">
                          <a:solidFill>
                            <a:srgbClr val="FFFFFF"/>
                          </a:solidFill>
                          <a:latin typeface="Be Vietnam Ultra-Bold"/>
                        </a:rPr>
                        <a:t>Morning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799"/>
                        </a:lnSpc>
                        <a:defRPr/>
                      </a:pPr>
                      <a:r>
                        <a:rPr lang="en-US" sz="1999">
                          <a:solidFill>
                            <a:srgbClr val="FFFFFF"/>
                          </a:solidFill>
                          <a:latin typeface="Be Vietnam Ultra-Bold"/>
                        </a:rPr>
                        <a:t>Status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799"/>
                        </a:lnSpc>
                        <a:defRPr/>
                      </a:pPr>
                      <a:r>
                        <a:rPr lang="en-US" sz="1999">
                          <a:solidFill>
                            <a:srgbClr val="FFFFFF"/>
                          </a:solidFill>
                          <a:latin typeface="Be Vietnam Ultra-Bold"/>
                        </a:rPr>
                        <a:t>Afternoon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799"/>
                        </a:lnSpc>
                        <a:defRPr/>
                      </a:pPr>
                      <a:r>
                        <a:rPr lang="en-US" sz="1999">
                          <a:solidFill>
                            <a:srgbClr val="FFFFFF"/>
                          </a:solidFill>
                          <a:latin typeface="Be Vietnam Ultra-Bold"/>
                        </a:rPr>
                        <a:t>Status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799"/>
                        </a:lnSpc>
                        <a:defRPr/>
                      </a:pPr>
                      <a:r>
                        <a:rPr lang="en-US" sz="1999">
                          <a:solidFill>
                            <a:srgbClr val="FFFFFF"/>
                          </a:solidFill>
                          <a:latin typeface="Be Vietnam Ultra-Bold"/>
                        </a:rPr>
                        <a:t>Evening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tc>
                  <a:txBody>
                    <a:bodyPr/>
                    <a:lstStyle/>
                    <a:p>
                      <a:pPr algn="ctr">
                        <a:lnSpc>
                          <a:spcPts val="2799"/>
                        </a:lnSpc>
                        <a:defRPr/>
                      </a:pPr>
                      <a:r>
                        <a:rPr lang="en-US" sz="1999">
                          <a:solidFill>
                            <a:srgbClr val="FFFFFF"/>
                          </a:solidFill>
                          <a:latin typeface="Be Vietnam Ultra-Bold"/>
                        </a:rPr>
                        <a:t>Status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45B48"/>
                    </a:solidFill>
                  </a:tcPr>
                </a:tc>
                <a:extLst>
                  <a:ext uri="{0D108BD9-81ED-4DB2-BD59-A6C34878D82A}">
                    <a16:rowId xmlns:a16="http://schemas.microsoft.com/office/drawing/2014/main" val="10000"/>
                  </a:ext>
                </a:extLst>
              </a:tr>
              <a:tr h="927294">
                <a:tc>
                  <a:txBody>
                    <a:bodyPr/>
                    <a:lstStyle/>
                    <a:p>
                      <a:pPr algn="ctr">
                        <a:lnSpc>
                          <a:spcPts val="2799"/>
                        </a:lnSpc>
                        <a:defRPr/>
                      </a:pPr>
                      <a:r>
                        <a:rPr lang="en-US" sz="1999">
                          <a:solidFill>
                            <a:srgbClr val="FFFFFF"/>
                          </a:solidFill>
                          <a:latin typeface="Be Vietnam"/>
                        </a:rPr>
                        <a:t>8:00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a:solidFill>
                            <a:srgbClr val="FFFFFF"/>
                          </a:solidFill>
                          <a:latin typeface="Be Vietnam"/>
                        </a:rPr>
                        <a:t>exercise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1:00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6:00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63305">
                <a:tc>
                  <a:txBody>
                    <a:bodyPr/>
                    <a:lstStyle/>
                    <a:p>
                      <a:pPr algn="ctr">
                        <a:lnSpc>
                          <a:spcPts val="2799"/>
                        </a:lnSpc>
                        <a:defRPr/>
                      </a:pPr>
                      <a:r>
                        <a:rPr lang="en-US" sz="1999">
                          <a:solidFill>
                            <a:srgbClr val="FFFFFF"/>
                          </a:solidFill>
                          <a:latin typeface="Be Vietnam"/>
                        </a:rPr>
                        <a:t>9:00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breakfast</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2:00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lunch</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7:00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63305">
                <a:tc>
                  <a:txBody>
                    <a:bodyPr/>
                    <a:lstStyle/>
                    <a:p>
                      <a:pPr algn="ctr">
                        <a:lnSpc>
                          <a:spcPts val="2799"/>
                        </a:lnSpc>
                        <a:defRPr/>
                      </a:pPr>
                      <a:r>
                        <a:rPr lang="en-US" sz="1999">
                          <a:solidFill>
                            <a:srgbClr val="FFFFFF"/>
                          </a:solidFill>
                          <a:latin typeface="Be Vietnam"/>
                        </a:rPr>
                        <a:t>10:00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medicine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3:00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medicine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8:00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medicine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63305">
                <a:tc>
                  <a:txBody>
                    <a:bodyPr/>
                    <a:lstStyle/>
                    <a:p>
                      <a:pPr algn="ctr">
                        <a:lnSpc>
                          <a:spcPts val="2799"/>
                        </a:lnSpc>
                        <a:defRPr/>
                      </a:pPr>
                      <a:r>
                        <a:rPr lang="en-US" sz="1999">
                          <a:solidFill>
                            <a:srgbClr val="FFFFFF"/>
                          </a:solidFill>
                          <a:latin typeface="Be Vietnam"/>
                        </a:rPr>
                        <a:t>11:00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4:00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9:00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dinner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63305">
                <a:tc>
                  <a:txBody>
                    <a:bodyPr/>
                    <a:lstStyle/>
                    <a:p>
                      <a:pPr algn="ctr">
                        <a:lnSpc>
                          <a:spcPts val="2799"/>
                        </a:lnSpc>
                        <a:defRPr/>
                      </a:pPr>
                      <a:r>
                        <a:rPr lang="en-US" sz="1999">
                          <a:solidFill>
                            <a:srgbClr val="FFFFFF"/>
                          </a:solidFill>
                          <a:latin typeface="Be Vietnam"/>
                        </a:rPr>
                        <a:t>12:00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fruits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5:00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walking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10:00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Be Vietnam"/>
                        </a:rPr>
                        <a:t>sleep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5" name="Group 15"/>
          <p:cNvGrpSpPr/>
          <p:nvPr/>
        </p:nvGrpSpPr>
        <p:grpSpPr>
          <a:xfrm>
            <a:off x="4880234" y="7763347"/>
            <a:ext cx="382569" cy="382569"/>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366"/>
            </a:solidFill>
          </p:spPr>
        </p:sp>
      </p:grpSp>
      <p:grpSp>
        <p:nvGrpSpPr>
          <p:cNvPr id="17" name="Group 17"/>
          <p:cNvGrpSpPr/>
          <p:nvPr/>
        </p:nvGrpSpPr>
        <p:grpSpPr>
          <a:xfrm>
            <a:off x="15651579" y="5172075"/>
            <a:ext cx="382569" cy="382569"/>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366"/>
            </a:solidFill>
          </p:spPr>
        </p:sp>
      </p:grpSp>
      <p:grpSp>
        <p:nvGrpSpPr>
          <p:cNvPr id="19" name="Group 19"/>
          <p:cNvGrpSpPr/>
          <p:nvPr/>
        </p:nvGrpSpPr>
        <p:grpSpPr>
          <a:xfrm>
            <a:off x="15651579" y="6911831"/>
            <a:ext cx="382569" cy="382569"/>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366"/>
            </a:solidFill>
          </p:spPr>
        </p:sp>
      </p:grpSp>
      <p:sp>
        <p:nvSpPr>
          <p:cNvPr id="21" name="Freeform 21"/>
          <p:cNvSpPr/>
          <p:nvPr/>
        </p:nvSpPr>
        <p:spPr>
          <a:xfrm flipH="1">
            <a:off x="545684" y="-541745"/>
            <a:ext cx="2220912" cy="3266047"/>
          </a:xfrm>
          <a:custGeom>
            <a:avLst/>
            <a:gdLst/>
            <a:ahLst/>
            <a:cxnLst/>
            <a:rect l="l" t="t" r="r" b="b"/>
            <a:pathLst>
              <a:path w="2220912" h="3266047">
                <a:moveTo>
                  <a:pt x="2220912" y="0"/>
                </a:moveTo>
                <a:lnTo>
                  <a:pt x="0" y="0"/>
                </a:lnTo>
                <a:lnTo>
                  <a:pt x="0" y="3266047"/>
                </a:lnTo>
                <a:lnTo>
                  <a:pt x="2220912" y="3266047"/>
                </a:lnTo>
                <a:lnTo>
                  <a:pt x="22209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15184891" y="9453020"/>
            <a:ext cx="2893938" cy="1667961"/>
          </a:xfrm>
          <a:custGeom>
            <a:avLst/>
            <a:gdLst/>
            <a:ahLst/>
            <a:cxnLst/>
            <a:rect l="l" t="t" r="r" b="b"/>
            <a:pathLst>
              <a:path w="2893938" h="1667961">
                <a:moveTo>
                  <a:pt x="0" y="0"/>
                </a:moveTo>
                <a:lnTo>
                  <a:pt x="2893939" y="0"/>
                </a:lnTo>
                <a:lnTo>
                  <a:pt x="2893939" y="1667960"/>
                </a:lnTo>
                <a:lnTo>
                  <a:pt x="0" y="16679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4809365" y="7763347"/>
            <a:ext cx="524307" cy="534326"/>
          </a:xfrm>
          <a:custGeom>
            <a:avLst/>
            <a:gdLst/>
            <a:ahLst/>
            <a:cxnLst/>
            <a:rect l="l" t="t" r="r" b="b"/>
            <a:pathLst>
              <a:path w="524307" h="534326">
                <a:moveTo>
                  <a:pt x="0" y="0"/>
                </a:moveTo>
                <a:lnTo>
                  <a:pt x="524307" y="0"/>
                </a:lnTo>
                <a:lnTo>
                  <a:pt x="524307" y="534326"/>
                </a:lnTo>
                <a:lnTo>
                  <a:pt x="0" y="534326"/>
                </a:lnTo>
                <a:lnTo>
                  <a:pt x="0" y="0"/>
                </a:lnTo>
                <a:close/>
              </a:path>
            </a:pathLst>
          </a:custGeom>
          <a:blipFill>
            <a:blip r:embed="rId6"/>
            <a:stretch>
              <a:fillRect/>
            </a:stretch>
          </a:blipFill>
        </p:spPr>
      </p:sp>
      <p:sp>
        <p:nvSpPr>
          <p:cNvPr id="24" name="TextBox 24"/>
          <p:cNvSpPr txBox="1"/>
          <p:nvPr/>
        </p:nvSpPr>
        <p:spPr>
          <a:xfrm>
            <a:off x="3628859" y="1009650"/>
            <a:ext cx="11030282" cy="1238250"/>
          </a:xfrm>
          <a:prstGeom prst="rect">
            <a:avLst/>
          </a:prstGeom>
        </p:spPr>
        <p:txBody>
          <a:bodyPr lIns="0" tIns="0" rIns="0" bIns="0" rtlCol="0" anchor="t">
            <a:spAutoFit/>
          </a:bodyPr>
          <a:lstStyle/>
          <a:p>
            <a:pPr algn="ctr">
              <a:lnSpc>
                <a:spcPts val="9600"/>
              </a:lnSpc>
            </a:pPr>
            <a:r>
              <a:rPr lang="en-US" sz="8000">
                <a:solidFill>
                  <a:srgbClr val="FFFFFF"/>
                </a:solidFill>
                <a:latin typeface="TT Rounds Condensed Heavy"/>
              </a:rPr>
              <a:t>Daily  Tracker</a:t>
            </a:r>
          </a:p>
        </p:txBody>
      </p:sp>
      <p:sp>
        <p:nvSpPr>
          <p:cNvPr id="25" name="Freeform 25"/>
          <p:cNvSpPr/>
          <p:nvPr/>
        </p:nvSpPr>
        <p:spPr>
          <a:xfrm>
            <a:off x="9701715" y="5172075"/>
            <a:ext cx="524307" cy="534326"/>
          </a:xfrm>
          <a:custGeom>
            <a:avLst/>
            <a:gdLst/>
            <a:ahLst/>
            <a:cxnLst/>
            <a:rect l="l" t="t" r="r" b="b"/>
            <a:pathLst>
              <a:path w="524307" h="534326">
                <a:moveTo>
                  <a:pt x="0" y="0"/>
                </a:moveTo>
                <a:lnTo>
                  <a:pt x="524307" y="0"/>
                </a:lnTo>
                <a:lnTo>
                  <a:pt x="524307" y="534326"/>
                </a:lnTo>
                <a:lnTo>
                  <a:pt x="0" y="534326"/>
                </a:lnTo>
                <a:lnTo>
                  <a:pt x="0" y="0"/>
                </a:lnTo>
                <a:close/>
              </a:path>
            </a:pathLst>
          </a:custGeom>
          <a:blipFill>
            <a:blip r:embed="rId6"/>
            <a:stretch>
              <a:fillRect/>
            </a:stretch>
          </a:blipFill>
        </p:spPr>
      </p:sp>
      <p:sp>
        <p:nvSpPr>
          <p:cNvPr id="26" name="Freeform 26"/>
          <p:cNvSpPr/>
          <p:nvPr/>
        </p:nvSpPr>
        <p:spPr>
          <a:xfrm>
            <a:off x="9701715" y="7763347"/>
            <a:ext cx="524307" cy="534326"/>
          </a:xfrm>
          <a:custGeom>
            <a:avLst/>
            <a:gdLst/>
            <a:ahLst/>
            <a:cxnLst/>
            <a:rect l="l" t="t" r="r" b="b"/>
            <a:pathLst>
              <a:path w="524307" h="534326">
                <a:moveTo>
                  <a:pt x="0" y="0"/>
                </a:moveTo>
                <a:lnTo>
                  <a:pt x="524307" y="0"/>
                </a:lnTo>
                <a:lnTo>
                  <a:pt x="524307" y="534326"/>
                </a:lnTo>
                <a:lnTo>
                  <a:pt x="0" y="534326"/>
                </a:lnTo>
                <a:lnTo>
                  <a:pt x="0" y="0"/>
                </a:lnTo>
                <a:close/>
              </a:path>
            </a:pathLst>
          </a:custGeom>
          <a:blipFill>
            <a:blip r:embed="rId6"/>
            <a:stretch>
              <a:fillRect/>
            </a:stretch>
          </a:blipFill>
        </p:spPr>
      </p:sp>
      <p:sp>
        <p:nvSpPr>
          <p:cNvPr id="27" name="Freeform 27"/>
          <p:cNvSpPr/>
          <p:nvPr/>
        </p:nvSpPr>
        <p:spPr>
          <a:xfrm>
            <a:off x="14396987" y="5172075"/>
            <a:ext cx="524307" cy="534326"/>
          </a:xfrm>
          <a:custGeom>
            <a:avLst/>
            <a:gdLst/>
            <a:ahLst/>
            <a:cxnLst/>
            <a:rect l="l" t="t" r="r" b="b"/>
            <a:pathLst>
              <a:path w="524307" h="534326">
                <a:moveTo>
                  <a:pt x="0" y="0"/>
                </a:moveTo>
                <a:lnTo>
                  <a:pt x="524307" y="0"/>
                </a:lnTo>
                <a:lnTo>
                  <a:pt x="524307" y="534326"/>
                </a:lnTo>
                <a:lnTo>
                  <a:pt x="0" y="534326"/>
                </a:lnTo>
                <a:lnTo>
                  <a:pt x="0" y="0"/>
                </a:lnTo>
                <a:close/>
              </a:path>
            </a:pathLst>
          </a:custGeom>
          <a:blipFill>
            <a:blip r:embed="rId6"/>
            <a:stretch>
              <a:fillRect/>
            </a:stretch>
          </a:blipFill>
        </p:spPr>
      </p:sp>
      <p:sp>
        <p:nvSpPr>
          <p:cNvPr id="28" name="Freeform 28"/>
          <p:cNvSpPr/>
          <p:nvPr/>
        </p:nvSpPr>
        <p:spPr>
          <a:xfrm>
            <a:off x="14396987" y="5992136"/>
            <a:ext cx="524307" cy="534326"/>
          </a:xfrm>
          <a:custGeom>
            <a:avLst/>
            <a:gdLst/>
            <a:ahLst/>
            <a:cxnLst/>
            <a:rect l="l" t="t" r="r" b="b"/>
            <a:pathLst>
              <a:path w="524307" h="534326">
                <a:moveTo>
                  <a:pt x="0" y="0"/>
                </a:moveTo>
                <a:lnTo>
                  <a:pt x="524307" y="0"/>
                </a:lnTo>
                <a:lnTo>
                  <a:pt x="524307" y="534326"/>
                </a:lnTo>
                <a:lnTo>
                  <a:pt x="0" y="534326"/>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420</Words>
  <Application>Microsoft Office PowerPoint</Application>
  <PresentationFormat>Custom</PresentationFormat>
  <Paragraphs>132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Be Vietnam Ultra-Bold</vt:lpstr>
      <vt:lpstr>Arial</vt:lpstr>
      <vt:lpstr>Calibri</vt:lpstr>
      <vt:lpstr>TT Rounds Condensed Heavy</vt:lpstr>
      <vt:lpstr>TT Rounds Condensed Bold</vt:lpstr>
      <vt:lpstr>Be Vietnam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SAD Presentation</dc:title>
  <cp:lastModifiedBy>Abdullah Mohammad Jaid</cp:lastModifiedBy>
  <cp:revision>2</cp:revision>
  <dcterms:created xsi:type="dcterms:W3CDTF">2006-08-16T00:00:00Z</dcterms:created>
  <dcterms:modified xsi:type="dcterms:W3CDTF">2024-06-30T16:12:50Z</dcterms:modified>
  <dc:identifier>DAGJIj9PxCw</dc:identifier>
</cp:coreProperties>
</file>